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32"/>
  </p:notesMasterIdLst>
  <p:sldIdLst>
    <p:sldId id="314" r:id="rId5"/>
    <p:sldId id="256" r:id="rId6"/>
    <p:sldId id="257" r:id="rId7"/>
    <p:sldId id="258" r:id="rId8"/>
    <p:sldId id="259" r:id="rId9"/>
    <p:sldId id="260" r:id="rId10"/>
    <p:sldId id="261" r:id="rId11"/>
    <p:sldId id="300" r:id="rId12"/>
    <p:sldId id="262" r:id="rId13"/>
    <p:sldId id="269" r:id="rId14"/>
    <p:sldId id="267" r:id="rId15"/>
    <p:sldId id="305" r:id="rId16"/>
    <p:sldId id="306" r:id="rId17"/>
    <p:sldId id="263" r:id="rId18"/>
    <p:sldId id="307" r:id="rId19"/>
    <p:sldId id="311" r:id="rId20"/>
    <p:sldId id="309" r:id="rId21"/>
    <p:sldId id="308" r:id="rId22"/>
    <p:sldId id="310" r:id="rId23"/>
    <p:sldId id="301" r:id="rId24"/>
    <p:sldId id="302" r:id="rId25"/>
    <p:sldId id="304" r:id="rId26"/>
    <p:sldId id="313" r:id="rId27"/>
    <p:sldId id="312" r:id="rId28"/>
    <p:sldId id="265" r:id="rId29"/>
    <p:sldId id="276" r:id="rId30"/>
    <p:sldId id="278" r:id="rId31"/>
  </p:sldIdLst>
  <p:sldSz cx="9144000" cy="5143500" type="screen16x9"/>
  <p:notesSz cx="6858000" cy="9144000"/>
  <p:embeddedFontLst>
    <p:embeddedFont>
      <p:font typeface="Cabin" panose="020B0604020202020204" charset="0"/>
      <p:regular r:id="rId33"/>
      <p:bold r:id="rId34"/>
      <p:italic r:id="rId35"/>
      <p:boldItalic r:id="rId36"/>
    </p:embeddedFont>
    <p:embeddedFont>
      <p:font typeface="Epilogue" panose="020B0604020202020204" charset="0"/>
      <p:regular r:id="rId37"/>
      <p:bold r:id="rId38"/>
      <p:italic r:id="rId39"/>
      <p:boldItalic r:id="rId40"/>
    </p:embeddedFont>
    <p:embeddedFont>
      <p:font typeface="Segoe UI Historic" panose="020B0502040204020203" pitchFamily="3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4A656-7D01-4A58-AC8C-DE59BD4F80EB}" v="37" dt="2022-12-30T16:33:18.703"/>
    <p1510:client id="{8DAB1D49-E579-43B2-BA8F-11122C38434E}" v="146" dt="2022-12-30T20:14:37.253"/>
    <p1510:client id="{C18D4B80-C336-45D8-94B1-B0D6FF291A22}" v="49" dt="2022-12-30T16:40:57.188"/>
  </p1510:revLst>
</p1510:revInfo>
</file>

<file path=ppt/tableStyles.xml><?xml version="1.0" encoding="utf-8"?>
<a:tblStyleLst xmlns:a="http://schemas.openxmlformats.org/drawingml/2006/main" def="{754C2AA9-C199-499F-9476-16DEBAD8C374}">
  <a:tblStyle styleId="{754C2AA9-C199-499F-9476-16DEBAD8C3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Quang Dieu" userId="6addf649-cd36-4543-b4af-9059bb0c73f4" providerId="ADAL" clId="{8DAB1D49-E579-43B2-BA8F-11122C38434E}"/>
    <pc:docChg chg="undo custSel addSld delSld modSld sldOrd modMainMaster">
      <pc:chgData name="Nguyen Quang Dieu" userId="6addf649-cd36-4543-b4af-9059bb0c73f4" providerId="ADAL" clId="{8DAB1D49-E579-43B2-BA8F-11122C38434E}" dt="2022-12-30T20:15:29.469" v="1016" actId="20577"/>
      <pc:docMkLst>
        <pc:docMk/>
      </pc:docMkLst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56"/>
        </pc:sldMkLst>
        <pc:spChg chg="mod">
          <ac:chgData name="Nguyen Quang Dieu" userId="6addf649-cd36-4543-b4af-9059bb0c73f4" providerId="ADAL" clId="{8DAB1D49-E579-43B2-BA8F-11122C38434E}" dt="2022-12-30T19:49:45.026" v="29" actId="20577"/>
          <ac:spMkLst>
            <pc:docMk/>
            <pc:sldMk cId="0" sldId="256"/>
            <ac:spMk id="522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49:37.838" v="12" actId="404"/>
          <ac:spMkLst>
            <pc:docMk/>
            <pc:sldMk cId="0" sldId="256"/>
            <ac:spMk id="523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57"/>
        </pc:sldMkLst>
        <pc:spChg chg="mod">
          <ac:chgData name="Nguyen Quang Dieu" userId="6addf649-cd36-4543-b4af-9059bb0c73f4" providerId="ADAL" clId="{8DAB1D49-E579-43B2-BA8F-11122C38434E}" dt="2022-12-30T19:49:55.365" v="51" actId="20577"/>
          <ac:spMkLst>
            <pc:docMk/>
            <pc:sldMk cId="0" sldId="257"/>
            <ac:spMk id="531" creationId="{00000000-0000-0000-0000-000000000000}"/>
          </ac:spMkLst>
        </pc:spChg>
        <pc:graphicFrameChg chg="modGraphic">
          <ac:chgData name="Nguyen Quang Dieu" userId="6addf649-cd36-4543-b4af-9059bb0c73f4" providerId="ADAL" clId="{8DAB1D49-E579-43B2-BA8F-11122C38434E}" dt="2022-12-30T20:12:54.829" v="918" actId="2162"/>
          <ac:graphicFrameMkLst>
            <pc:docMk/>
            <pc:sldMk cId="0" sldId="257"/>
            <ac:graphicFrameMk id="532" creationId="{00000000-0000-0000-0000-000000000000}"/>
          </ac:graphicFrameMkLst>
        </pc:graphicFrame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58"/>
        </pc:sldMkLst>
        <pc:spChg chg="mod">
          <ac:chgData name="Nguyen Quang Dieu" userId="6addf649-cd36-4543-b4af-9059bb0c73f4" providerId="ADAL" clId="{8DAB1D49-E579-43B2-BA8F-11122C38434E}" dt="2022-12-30T19:54:05.754" v="201" actId="1037"/>
          <ac:spMkLst>
            <pc:docMk/>
            <pc:sldMk cId="0" sldId="258"/>
            <ac:spMk id="20" creationId="{AAB48B50-9AC1-3B5E-0B4B-4BB8D0167743}"/>
          </ac:spMkLst>
        </pc:spChg>
        <pc:spChg chg="mod">
          <ac:chgData name="Nguyen Quang Dieu" userId="6addf649-cd36-4543-b4af-9059bb0c73f4" providerId="ADAL" clId="{8DAB1D49-E579-43B2-BA8F-11122C38434E}" dt="2022-12-30T20:08:36.281" v="763" actId="1036"/>
          <ac:spMkLst>
            <pc:docMk/>
            <pc:sldMk cId="0" sldId="258"/>
            <ac:spMk id="21" creationId="{8D6A73A8-5BB4-0FF1-5A51-544529D36FD8}"/>
          </ac:spMkLst>
        </pc:spChg>
        <pc:spChg chg="mod">
          <ac:chgData name="Nguyen Quang Dieu" userId="6addf649-cd36-4543-b4af-9059bb0c73f4" providerId="ADAL" clId="{8DAB1D49-E579-43B2-BA8F-11122C38434E}" dt="2022-12-30T19:52:33.153" v="113" actId="14100"/>
          <ac:spMkLst>
            <pc:docMk/>
            <pc:sldMk cId="0" sldId="258"/>
            <ac:spMk id="562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2:46.768" v="137" actId="14100"/>
          <ac:spMkLst>
            <pc:docMk/>
            <pc:sldMk cId="0" sldId="258"/>
            <ac:spMk id="566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2:22.009" v="99" actId="20577"/>
          <ac:spMkLst>
            <pc:docMk/>
            <pc:sldMk cId="0" sldId="258"/>
            <ac:spMk id="568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2:37.363" v="124" actId="20577"/>
          <ac:spMkLst>
            <pc:docMk/>
            <pc:sldMk cId="0" sldId="258"/>
            <ac:spMk id="570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59"/>
        </pc:sldMkLst>
        <pc:spChg chg="mod">
          <ac:chgData name="Nguyen Quang Dieu" userId="6addf649-cd36-4543-b4af-9059bb0c73f4" providerId="ADAL" clId="{8DAB1D49-E579-43B2-BA8F-11122C38434E}" dt="2022-12-30T19:54:38.952" v="215" actId="255"/>
          <ac:spMkLst>
            <pc:docMk/>
            <pc:sldMk cId="0" sldId="259"/>
            <ac:spMk id="585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4:26.477" v="202" actId="20577"/>
          <ac:spMkLst>
            <pc:docMk/>
            <pc:sldMk cId="0" sldId="259"/>
            <ac:spMk id="586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0"/>
        </pc:sldMkLst>
        <pc:spChg chg="mod">
          <ac:chgData name="Nguyen Quang Dieu" userId="6addf649-cd36-4543-b4af-9059bb0c73f4" providerId="ADAL" clId="{8DAB1D49-E579-43B2-BA8F-11122C38434E}" dt="2022-12-30T19:56:14.647" v="227" actId="948"/>
          <ac:spMkLst>
            <pc:docMk/>
            <pc:sldMk cId="0" sldId="260"/>
            <ac:spMk id="610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1"/>
        </pc:sldMkLst>
        <pc:spChg chg="mod">
          <ac:chgData name="Nguyen Quang Dieu" userId="6addf649-cd36-4543-b4af-9059bb0c73f4" providerId="ADAL" clId="{8DAB1D49-E579-43B2-BA8F-11122C38434E}" dt="2022-12-30T19:56:41.960" v="256" actId="20577"/>
          <ac:spMkLst>
            <pc:docMk/>
            <pc:sldMk cId="0" sldId="261"/>
            <ac:spMk id="630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6:23.623" v="229" actId="20577"/>
          <ac:spMkLst>
            <pc:docMk/>
            <pc:sldMk cId="0" sldId="261"/>
            <ac:spMk id="631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6:52.565" v="270" actId="20577"/>
          <ac:spMkLst>
            <pc:docMk/>
            <pc:sldMk cId="0" sldId="261"/>
            <ac:spMk id="632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7:17.761" v="301" actId="20577"/>
          <ac:spMkLst>
            <pc:docMk/>
            <pc:sldMk cId="0" sldId="261"/>
            <ac:spMk id="633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7:04.059" v="291" actId="20577"/>
          <ac:spMkLst>
            <pc:docMk/>
            <pc:sldMk cId="0" sldId="261"/>
            <ac:spMk id="634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6:49.968" v="266" actId="20577"/>
          <ac:spMkLst>
            <pc:docMk/>
            <pc:sldMk cId="0" sldId="261"/>
            <ac:spMk id="636" creationId="{00000000-0000-0000-0000-000000000000}"/>
          </ac:spMkLst>
        </pc:spChg>
        <pc:picChg chg="mod">
          <ac:chgData name="Nguyen Quang Dieu" userId="6addf649-cd36-4543-b4af-9059bb0c73f4" providerId="ADAL" clId="{8DAB1D49-E579-43B2-BA8F-11122C38434E}" dt="2022-12-30T19:57:31.876" v="322" actId="1035"/>
          <ac:picMkLst>
            <pc:docMk/>
            <pc:sldMk cId="0" sldId="261"/>
            <ac:picMk id="1026" creationId="{31F2A26E-077C-0ACB-43B6-06BFD3FC2B1D}"/>
          </ac:picMkLst>
        </pc:picChg>
        <pc:picChg chg="mod">
          <ac:chgData name="Nguyen Quang Dieu" userId="6addf649-cd36-4543-b4af-9059bb0c73f4" providerId="ADAL" clId="{8DAB1D49-E579-43B2-BA8F-11122C38434E}" dt="2022-12-30T19:57:35.926" v="331" actId="1036"/>
          <ac:picMkLst>
            <pc:docMk/>
            <pc:sldMk cId="0" sldId="261"/>
            <ac:picMk id="1032" creationId="{E3BD13F8-595E-7F83-449B-275DE79DA2EE}"/>
          </ac:picMkLst>
        </pc:picChg>
        <pc:picChg chg="mod">
          <ac:chgData name="Nguyen Quang Dieu" userId="6addf649-cd36-4543-b4af-9059bb0c73f4" providerId="ADAL" clId="{8DAB1D49-E579-43B2-BA8F-11122C38434E}" dt="2022-12-30T19:57:31.876" v="322" actId="1035"/>
          <ac:picMkLst>
            <pc:docMk/>
            <pc:sldMk cId="0" sldId="261"/>
            <ac:picMk id="1034" creationId="{CDE3A1D1-F69D-F03E-D732-7574237BCDCE}"/>
          </ac:picMkLst>
        </pc:picChg>
        <pc:picChg chg="mod">
          <ac:chgData name="Nguyen Quang Dieu" userId="6addf649-cd36-4543-b4af-9059bb0c73f4" providerId="ADAL" clId="{8DAB1D49-E579-43B2-BA8F-11122C38434E}" dt="2022-12-30T19:57:35.926" v="331" actId="1036"/>
          <ac:picMkLst>
            <pc:docMk/>
            <pc:sldMk cId="0" sldId="261"/>
            <ac:picMk id="1036" creationId="{18012222-11EF-95AB-F213-B5BF2D6D0409}"/>
          </ac:picMkLst>
        </pc:pic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2"/>
        </pc:sldMkLst>
        <pc:spChg chg="mod">
          <ac:chgData name="Nguyen Quang Dieu" userId="6addf649-cd36-4543-b4af-9059bb0c73f4" providerId="ADAL" clId="{8DAB1D49-E579-43B2-BA8F-11122C38434E}" dt="2022-12-30T19:58:05.874" v="356" actId="20577"/>
          <ac:spMkLst>
            <pc:docMk/>
            <pc:sldMk cId="0" sldId="262"/>
            <ac:spMk id="667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3"/>
        </pc:sldMkLst>
        <pc:spChg chg="mod">
          <ac:chgData name="Nguyen Quang Dieu" userId="6addf649-cd36-4543-b4af-9059bb0c73f4" providerId="ADAL" clId="{8DAB1D49-E579-43B2-BA8F-11122C38434E}" dt="2022-12-30T20:01:58.563" v="545" actId="20577"/>
          <ac:spMkLst>
            <pc:docMk/>
            <pc:sldMk cId="0" sldId="263"/>
            <ac:spMk id="678" creationId="{00000000-0000-0000-0000-000000000000}"/>
          </ac:spMkLst>
        </pc:spChg>
        <pc:picChg chg="mod">
          <ac:chgData name="Nguyen Quang Dieu" userId="6addf649-cd36-4543-b4af-9059bb0c73f4" providerId="ADAL" clId="{8DAB1D49-E579-43B2-BA8F-11122C38434E}" dt="2022-12-30T20:02:12.616" v="570" actId="1076"/>
          <ac:picMkLst>
            <pc:docMk/>
            <pc:sldMk cId="0" sldId="263"/>
            <ac:picMk id="2052" creationId="{5B17DE1A-5BB0-9A4F-4685-8220099D63F4}"/>
          </ac:picMkLst>
        </pc:picChg>
        <pc:picChg chg="mod">
          <ac:chgData name="Nguyen Quang Dieu" userId="6addf649-cd36-4543-b4af-9059bb0c73f4" providerId="ADAL" clId="{8DAB1D49-E579-43B2-BA8F-11122C38434E}" dt="2022-12-30T20:02:16" v="572" actId="1076"/>
          <ac:picMkLst>
            <pc:docMk/>
            <pc:sldMk cId="0" sldId="263"/>
            <ac:picMk id="2054" creationId="{9CA32583-7FFF-EF3C-E5AE-0BE5E7908028}"/>
          </ac:picMkLst>
        </pc:picChg>
        <pc:picChg chg="mod">
          <ac:chgData name="Nguyen Quang Dieu" userId="6addf649-cd36-4543-b4af-9059bb0c73f4" providerId="ADAL" clId="{8DAB1D49-E579-43B2-BA8F-11122C38434E}" dt="2022-12-30T20:02:23.032" v="574" actId="1076"/>
          <ac:picMkLst>
            <pc:docMk/>
            <pc:sldMk cId="0" sldId="263"/>
            <ac:picMk id="2056" creationId="{8ABE3319-B3CE-D82E-CB0C-C34D8E6B6053}"/>
          </ac:picMkLst>
        </pc:picChg>
      </pc:sldChg>
      <pc:sldChg chg="del">
        <pc:chgData name="Nguyen Quang Dieu" userId="6addf649-cd36-4543-b4af-9059bb0c73f4" providerId="ADAL" clId="{8DAB1D49-E579-43B2-BA8F-11122C38434E}" dt="2022-12-30T20:07:41.748" v="734" actId="47"/>
        <pc:sldMkLst>
          <pc:docMk/>
          <pc:sldMk cId="0" sldId="264"/>
        </pc:sldMkLst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5"/>
        </pc:sldMkLst>
        <pc:spChg chg="add del mod">
          <ac:chgData name="Nguyen Quang Dieu" userId="6addf649-cd36-4543-b4af-9059bb0c73f4" providerId="ADAL" clId="{8DAB1D49-E579-43B2-BA8F-11122C38434E}" dt="2022-12-30T20:09:37.289" v="783" actId="478"/>
          <ac:spMkLst>
            <pc:docMk/>
            <pc:sldMk cId="0" sldId="265"/>
            <ac:spMk id="3" creationId="{55F40BC3-8485-954A-E270-E101D089DC78}"/>
          </ac:spMkLst>
        </pc:spChg>
        <pc:spChg chg="add del mod">
          <ac:chgData name="Nguyen Quang Dieu" userId="6addf649-cd36-4543-b4af-9059bb0c73f4" providerId="ADAL" clId="{8DAB1D49-E579-43B2-BA8F-11122C38434E}" dt="2022-12-30T20:09:37.289" v="783" actId="478"/>
          <ac:spMkLst>
            <pc:docMk/>
            <pc:sldMk cId="0" sldId="265"/>
            <ac:spMk id="5" creationId="{48A9F585-874D-74AA-3F23-F91983109C6E}"/>
          </ac:spMkLst>
        </pc:spChg>
        <pc:spChg chg="add del mod">
          <ac:chgData name="Nguyen Quang Dieu" userId="6addf649-cd36-4543-b4af-9059bb0c73f4" providerId="ADAL" clId="{8DAB1D49-E579-43B2-BA8F-11122C38434E}" dt="2022-12-30T20:09:37.289" v="783" actId="478"/>
          <ac:spMkLst>
            <pc:docMk/>
            <pc:sldMk cId="0" sldId="265"/>
            <ac:spMk id="7" creationId="{92CFC169-CFF5-628C-15D2-8A18A03CBE10}"/>
          </ac:spMkLst>
        </pc:spChg>
        <pc:spChg chg="mod">
          <ac:chgData name="Nguyen Quang Dieu" userId="6addf649-cd36-4543-b4af-9059bb0c73f4" providerId="ADAL" clId="{8DAB1D49-E579-43B2-BA8F-11122C38434E}" dt="2022-12-30T20:09:19.440" v="777" actId="20577"/>
          <ac:spMkLst>
            <pc:docMk/>
            <pc:sldMk cId="0" sldId="265"/>
            <ac:spMk id="725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9:28.247" v="781" actId="14100"/>
          <ac:spMkLst>
            <pc:docMk/>
            <pc:sldMk cId="0" sldId="265"/>
            <ac:spMk id="726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20:09:33.914" v="782" actId="478"/>
          <ac:spMkLst>
            <pc:docMk/>
            <pc:sldMk cId="0" sldId="265"/>
            <ac:spMk id="72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20:09:33.914" v="782" actId="478"/>
          <ac:spMkLst>
            <pc:docMk/>
            <pc:sldMk cId="0" sldId="265"/>
            <ac:spMk id="729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20:09:33.914" v="782" actId="478"/>
          <ac:spMkLst>
            <pc:docMk/>
            <pc:sldMk cId="0" sldId="265"/>
            <ac:spMk id="733" creationId="{00000000-0000-0000-0000-000000000000}"/>
          </ac:spMkLst>
        </pc:spChg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7"/>
        </pc:sldMkLst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3" creationId="{C873CFD1-C66D-49D1-05BE-885FF380EE82}"/>
          </ac:spMkLst>
        </pc:spChg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5" creationId="{5410C220-E391-C123-E806-078157346346}"/>
          </ac:spMkLst>
        </pc:spChg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7" creationId="{6A0630F7-E57A-7765-9BF4-9037E6F7A644}"/>
          </ac:spMkLst>
        </pc:spChg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9" creationId="{4DFF007D-6B59-0024-C1F8-38A91FD55662}"/>
          </ac:spMkLst>
        </pc:spChg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11" creationId="{94435CB6-BB5A-49E5-D91F-E8E3C9387FFE}"/>
          </ac:spMkLst>
        </pc:spChg>
        <pc:spChg chg="add del mod">
          <ac:chgData name="Nguyen Quang Dieu" userId="6addf649-cd36-4543-b4af-9059bb0c73f4" providerId="ADAL" clId="{8DAB1D49-E579-43B2-BA8F-11122C38434E}" dt="2022-12-30T19:59:09.990" v="408" actId="478"/>
          <ac:spMkLst>
            <pc:docMk/>
            <pc:sldMk cId="0" sldId="267"/>
            <ac:spMk id="13" creationId="{A5B88D8E-8ED5-9BF3-9B73-1BC2DEBB7D5E}"/>
          </ac:spMkLst>
        </pc:spChg>
        <pc:spChg chg="mod">
          <ac:chgData name="Nguyen Quang Dieu" userId="6addf649-cd36-4543-b4af-9059bb0c73f4" providerId="ADAL" clId="{8DAB1D49-E579-43B2-BA8F-11122C38434E}" dt="2022-12-30T19:58:21.637" v="378" actId="20577"/>
          <ac:spMkLst>
            <pc:docMk/>
            <pc:sldMk cId="0" sldId="267"/>
            <ac:spMk id="77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79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81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83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85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8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8:49.307" v="405" actId="478"/>
          <ac:spMkLst>
            <pc:docMk/>
            <pc:sldMk cId="0" sldId="267"/>
            <ac:spMk id="789" creationId="{00000000-0000-0000-0000-000000000000}"/>
          </ac:spMkLst>
        </pc:spChg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69"/>
        </pc:sldMkLst>
        <pc:spChg chg="mod">
          <ac:chgData name="Nguyen Quang Dieu" userId="6addf649-cd36-4543-b4af-9059bb0c73f4" providerId="ADAL" clId="{8DAB1D49-E579-43B2-BA8F-11122C38434E}" dt="2022-12-30T19:58:15.381" v="368" actId="20577"/>
          <ac:spMkLst>
            <pc:docMk/>
            <pc:sldMk cId="0" sldId="269"/>
            <ac:spMk id="821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1:22.868" v="528" actId="20577"/>
          <ac:spMkLst>
            <pc:docMk/>
            <pc:sldMk cId="0" sldId="269"/>
            <ac:spMk id="822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0:55.952" v="496" actId="20577"/>
          <ac:spMkLst>
            <pc:docMk/>
            <pc:sldMk cId="0" sldId="269"/>
            <ac:spMk id="829" creationId="{00000000-0000-0000-0000-000000000000}"/>
          </ac:spMkLst>
        </pc:spChg>
        <pc:grpChg chg="mod">
          <ac:chgData name="Nguyen Quang Dieu" userId="6addf649-cd36-4543-b4af-9059bb0c73f4" providerId="ADAL" clId="{8DAB1D49-E579-43B2-BA8F-11122C38434E}" dt="2022-12-30T20:00:50.867" v="485" actId="1076"/>
          <ac:grpSpMkLst>
            <pc:docMk/>
            <pc:sldMk cId="0" sldId="269"/>
            <ac:grpSpMk id="823" creationId="{00000000-0000-0000-0000-000000000000}"/>
          </ac:grpSpMkLst>
        </pc:grpChg>
      </pc:sldChg>
      <pc:sldChg chg="del">
        <pc:chgData name="Nguyen Quang Dieu" userId="6addf649-cd36-4543-b4af-9059bb0c73f4" providerId="ADAL" clId="{8DAB1D49-E579-43B2-BA8F-11122C38434E}" dt="2022-12-30T20:08:21.698" v="758" actId="47"/>
        <pc:sldMkLst>
          <pc:docMk/>
          <pc:sldMk cId="0" sldId="272"/>
        </pc:sldMkLst>
      </pc:sldChg>
      <pc:sldChg chg="del ord">
        <pc:chgData name="Nguyen Quang Dieu" userId="6addf649-cd36-4543-b4af-9059bb0c73f4" providerId="ADAL" clId="{8DAB1D49-E579-43B2-BA8F-11122C38434E}" dt="2022-12-30T20:09:04.095" v="768" actId="47"/>
        <pc:sldMkLst>
          <pc:docMk/>
          <pc:sldMk cId="0" sldId="273"/>
        </pc:sldMkLst>
      </pc:sldChg>
      <pc:sldChg chg="modSp add del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0" sldId="276"/>
        </pc:sldMkLst>
        <pc:spChg chg="mod">
          <ac:chgData name="Nguyen Quang Dieu" userId="6addf649-cd36-4543-b4af-9059bb0c73f4" providerId="ADAL" clId="{8DAB1D49-E579-43B2-BA8F-11122C38434E}" dt="2022-12-30T20:12:31.117" v="914" actId="20577"/>
          <ac:spMkLst>
            <pc:docMk/>
            <pc:sldMk cId="0" sldId="276"/>
            <ac:spMk id="1030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12:10.070" v="892" actId="20577"/>
          <ac:spMkLst>
            <pc:docMk/>
            <pc:sldMk cId="0" sldId="276"/>
            <ac:spMk id="1031" creationId="{00000000-0000-0000-0000-000000000000}"/>
          </ac:spMkLst>
        </pc:spChg>
      </pc:sldChg>
      <pc:sldChg chg="addSp modSp mod modTransition">
        <pc:chgData name="Nguyen Quang Dieu" userId="6addf649-cd36-4543-b4af-9059bb0c73f4" providerId="ADAL" clId="{8DAB1D49-E579-43B2-BA8F-11122C38434E}" dt="2022-12-30T20:14:48.525" v="958" actId="20577"/>
        <pc:sldMkLst>
          <pc:docMk/>
          <pc:sldMk cId="0" sldId="278"/>
        </pc:sldMkLst>
        <pc:spChg chg="add mod">
          <ac:chgData name="Nguyen Quang Dieu" userId="6addf649-cd36-4543-b4af-9059bb0c73f4" providerId="ADAL" clId="{8DAB1D49-E579-43B2-BA8F-11122C38434E}" dt="2022-12-30T20:14:48.525" v="958" actId="20577"/>
          <ac:spMkLst>
            <pc:docMk/>
            <pc:sldMk cId="0" sldId="278"/>
            <ac:spMk id="2" creationId="{F4FFEF9B-ABBC-6486-1909-E162D5D77185}"/>
          </ac:spMkLst>
        </pc:spChg>
        <pc:spChg chg="mod">
          <ac:chgData name="Nguyen Quang Dieu" userId="6addf649-cd36-4543-b4af-9059bb0c73f4" providerId="ADAL" clId="{8DAB1D49-E579-43B2-BA8F-11122C38434E}" dt="2022-12-30T20:14:29.703" v="944" actId="20577"/>
          <ac:spMkLst>
            <pc:docMk/>
            <pc:sldMk cId="0" sldId="278"/>
            <ac:spMk id="1059" creationId="{00000000-0000-0000-0000-000000000000}"/>
          </ac:spMkLst>
        </pc:spChg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3609369837" sldId="300"/>
        </pc:sldMkLst>
        <pc:spChg chg="add mod">
          <ac:chgData name="Nguyen Quang Dieu" userId="6addf649-cd36-4543-b4af-9059bb0c73f4" providerId="ADAL" clId="{8DAB1D49-E579-43B2-BA8F-11122C38434E}" dt="2022-12-30T19:57:41.016" v="332" actId="478"/>
          <ac:spMkLst>
            <pc:docMk/>
            <pc:sldMk cId="3609369837" sldId="300"/>
            <ac:spMk id="3" creationId="{EB8FF42B-43C0-F512-1F27-9F379EF570AE}"/>
          </ac:spMkLst>
        </pc:spChg>
        <pc:spChg chg="mod">
          <ac:chgData name="Nguyen Quang Dieu" userId="6addf649-cd36-4543-b4af-9059bb0c73f4" providerId="ADAL" clId="{8DAB1D49-E579-43B2-BA8F-11122C38434E}" dt="2022-12-30T19:57:53.231" v="344" actId="255"/>
          <ac:spMkLst>
            <pc:docMk/>
            <pc:sldMk cId="3609369837" sldId="300"/>
            <ac:spMk id="585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7:41.016" v="332" actId="478"/>
          <ac:spMkLst>
            <pc:docMk/>
            <pc:sldMk cId="3609369837" sldId="300"/>
            <ac:spMk id="586" creationId="{00000000-0000-0000-0000-000000000000}"/>
          </ac:spMkLst>
        </pc:spChg>
      </pc:sldChg>
      <pc:sldChg chg="addSp delSp modSp mod or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3360467078" sldId="301"/>
        </pc:sldMkLst>
        <pc:spChg chg="add del mod">
          <ac:chgData name="Nguyen Quang Dieu" userId="6addf649-cd36-4543-b4af-9059bb0c73f4" providerId="ADAL" clId="{8DAB1D49-E579-43B2-BA8F-11122C38434E}" dt="2022-12-30T20:08:04.047" v="753" actId="478"/>
          <ac:spMkLst>
            <pc:docMk/>
            <pc:sldMk cId="3360467078" sldId="301"/>
            <ac:spMk id="3" creationId="{8097827B-ECD1-4D37-C1F2-19B5337E19C9}"/>
          </ac:spMkLst>
        </pc:spChg>
        <pc:spChg chg="mod">
          <ac:chgData name="Nguyen Quang Dieu" userId="6addf649-cd36-4543-b4af-9059bb0c73f4" providerId="ADAL" clId="{8DAB1D49-E579-43B2-BA8F-11122C38434E}" dt="2022-12-30T20:07:48.797" v="738" actId="20577"/>
          <ac:spMkLst>
            <pc:docMk/>
            <pc:sldMk cId="3360467078" sldId="301"/>
            <ac:spMk id="584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7:59.670" v="751" actId="255"/>
          <ac:spMkLst>
            <pc:docMk/>
            <pc:sldMk cId="3360467078" sldId="301"/>
            <ac:spMk id="585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20:08:01.701" v="752" actId="478"/>
          <ac:spMkLst>
            <pc:docMk/>
            <pc:sldMk cId="3360467078" sldId="301"/>
            <ac:spMk id="586" creationId="{00000000-0000-0000-0000-000000000000}"/>
          </ac:spMkLst>
        </pc:spChg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217759210" sldId="302"/>
        </pc:sldMkLst>
        <pc:spChg chg="add del mod">
          <ac:chgData name="Nguyen Quang Dieu" userId="6addf649-cd36-4543-b4af-9059bb0c73f4" providerId="ADAL" clId="{8DAB1D49-E579-43B2-BA8F-11122C38434E}" dt="2022-12-30T20:07:39.222" v="733" actId="478"/>
          <ac:spMkLst>
            <pc:docMk/>
            <pc:sldMk cId="2217759210" sldId="302"/>
            <ac:spMk id="3" creationId="{0BE4604B-749D-4567-267D-43D9B3AAA4FA}"/>
          </ac:spMkLst>
        </pc:spChg>
        <pc:spChg chg="mod">
          <ac:chgData name="Nguyen Quang Dieu" userId="6addf649-cd36-4543-b4af-9059bb0c73f4" providerId="ADAL" clId="{8DAB1D49-E579-43B2-BA8F-11122C38434E}" dt="2022-12-30T20:08:07.705" v="755" actId="20577"/>
          <ac:spMkLst>
            <pc:docMk/>
            <pc:sldMk cId="2217759210" sldId="302"/>
            <ac:spMk id="584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9:44.052" v="429" actId="20577"/>
          <ac:spMkLst>
            <pc:docMk/>
            <pc:sldMk cId="2217759210" sldId="302"/>
            <ac:spMk id="585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20:07:36.942" v="732" actId="478"/>
          <ac:spMkLst>
            <pc:docMk/>
            <pc:sldMk cId="2217759210" sldId="302"/>
            <ac:spMk id="586" creationId="{00000000-0000-0000-0000-000000000000}"/>
          </ac:spMkLst>
        </pc:spChg>
      </pc:sldChg>
      <pc:sldChg chg="del">
        <pc:chgData name="Nguyen Quang Dieu" userId="6addf649-cd36-4543-b4af-9059bb0c73f4" providerId="ADAL" clId="{8DAB1D49-E579-43B2-BA8F-11122C38434E}" dt="2022-12-30T20:08:41.810" v="764" actId="47"/>
        <pc:sldMkLst>
          <pc:docMk/>
          <pc:sldMk cId="4197616683" sldId="303"/>
        </pc:sldMkLst>
      </pc:sldChg>
      <pc:sldChg chg="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703971131" sldId="304"/>
        </pc:sldMkLst>
        <pc:spChg chg="mod">
          <ac:chgData name="Nguyen Quang Dieu" userId="6addf649-cd36-4543-b4af-9059bb0c73f4" providerId="ADAL" clId="{8DAB1D49-E579-43B2-BA8F-11122C38434E}" dt="2022-12-30T20:08:48.463" v="767" actId="20577"/>
          <ac:spMkLst>
            <pc:docMk/>
            <pc:sldMk cId="2703971131" sldId="304"/>
            <ac:spMk id="584" creationId="{00000000-0000-0000-0000-000000000000}"/>
          </ac:spMkLst>
        </pc:spChg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1768471871" sldId="305"/>
        </pc:sldMkLst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3" creationId="{1114508E-42F4-3A43-CB87-F3F6AD424A9E}"/>
          </ac:spMkLst>
        </pc:spChg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5" creationId="{6ADDFA0D-CAE3-7E2A-4A03-12F514F7D644}"/>
          </ac:spMkLst>
        </pc:spChg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7" creationId="{783D71D2-625A-7D36-F52E-2E7B4E67849A}"/>
          </ac:spMkLst>
        </pc:spChg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9" creationId="{F0B19E4C-63EC-382C-1EEF-20232E360B87}"/>
          </ac:spMkLst>
        </pc:spChg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11" creationId="{7EDD22FE-27ED-E893-DCD2-5C1681C14372}"/>
          </ac:spMkLst>
        </pc:spChg>
        <pc:spChg chg="add del mod">
          <ac:chgData name="Nguyen Quang Dieu" userId="6addf649-cd36-4543-b4af-9059bb0c73f4" providerId="ADAL" clId="{8DAB1D49-E579-43B2-BA8F-11122C38434E}" dt="2022-12-30T19:59:15.872" v="409" actId="478"/>
          <ac:spMkLst>
            <pc:docMk/>
            <pc:sldMk cId="1768471871" sldId="305"/>
            <ac:spMk id="13" creationId="{315DF52C-9F6C-6393-3AE6-B3D00C99AB99}"/>
          </ac:spMkLst>
        </pc:spChg>
        <pc:spChg chg="mod">
          <ac:chgData name="Nguyen Quang Dieu" userId="6addf649-cd36-4543-b4af-9059bb0c73f4" providerId="ADAL" clId="{8DAB1D49-E579-43B2-BA8F-11122C38434E}" dt="2022-12-30T19:58:37.066" v="394" actId="20577"/>
          <ac:spMkLst>
            <pc:docMk/>
            <pc:sldMk cId="1768471871" sldId="305"/>
            <ac:spMk id="77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79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81" creationId="{00000000-0000-0000-0000-000000000000}"/>
          </ac:spMkLst>
        </pc:spChg>
        <pc:spChg chg="del mod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83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85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8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02.988" v="407" actId="478"/>
          <ac:spMkLst>
            <pc:docMk/>
            <pc:sldMk cId="1768471871" sldId="305"/>
            <ac:spMk id="789" creationId="{00000000-0000-0000-0000-000000000000}"/>
          </ac:spMkLst>
        </pc:spChg>
      </pc:sldChg>
      <pc:sldChg chg="addSp delSp modSp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3014844527" sldId="306"/>
        </pc:sldMkLst>
        <pc:spChg chg="add del mod">
          <ac:chgData name="Nguyen Quang Dieu" userId="6addf649-cd36-4543-b4af-9059bb0c73f4" providerId="ADAL" clId="{8DAB1D49-E579-43B2-BA8F-11122C38434E}" dt="2022-12-30T19:59:22.608" v="411" actId="478"/>
          <ac:spMkLst>
            <pc:docMk/>
            <pc:sldMk cId="3014844527" sldId="306"/>
            <ac:spMk id="3" creationId="{B9A4AEE3-CD19-2A5F-302D-C4F617F90AD1}"/>
          </ac:spMkLst>
        </pc:spChg>
        <pc:spChg chg="add del mod">
          <ac:chgData name="Nguyen Quang Dieu" userId="6addf649-cd36-4543-b4af-9059bb0c73f4" providerId="ADAL" clId="{8DAB1D49-E579-43B2-BA8F-11122C38434E}" dt="2022-12-30T19:59:22.608" v="411" actId="478"/>
          <ac:spMkLst>
            <pc:docMk/>
            <pc:sldMk cId="3014844527" sldId="306"/>
            <ac:spMk id="5" creationId="{42882224-7824-AE2D-C8F4-D3E4F9E8051C}"/>
          </ac:spMkLst>
        </pc:spChg>
        <pc:spChg chg="add del mod">
          <ac:chgData name="Nguyen Quang Dieu" userId="6addf649-cd36-4543-b4af-9059bb0c73f4" providerId="ADAL" clId="{8DAB1D49-E579-43B2-BA8F-11122C38434E}" dt="2022-12-30T19:59:22.608" v="411" actId="478"/>
          <ac:spMkLst>
            <pc:docMk/>
            <pc:sldMk cId="3014844527" sldId="306"/>
            <ac:spMk id="7" creationId="{E2ED5740-0338-E20C-4AE8-EE8DE780B591}"/>
          </ac:spMkLst>
        </pc:spChg>
        <pc:spChg chg="mod">
          <ac:chgData name="Nguyen Quang Dieu" userId="6addf649-cd36-4543-b4af-9059bb0c73f4" providerId="ADAL" clId="{8DAB1D49-E579-43B2-BA8F-11122C38434E}" dt="2022-12-30T19:58:43.327" v="404" actId="20577"/>
          <ac:spMkLst>
            <pc:docMk/>
            <pc:sldMk cId="3014844527" sldId="306"/>
            <ac:spMk id="777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19.652" v="410" actId="478"/>
          <ac:spMkLst>
            <pc:docMk/>
            <pc:sldMk cId="3014844527" sldId="306"/>
            <ac:spMk id="779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19.652" v="410" actId="478"/>
          <ac:spMkLst>
            <pc:docMk/>
            <pc:sldMk cId="3014844527" sldId="306"/>
            <ac:spMk id="781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19:59:29.990" v="421" actId="1037"/>
          <ac:spMkLst>
            <pc:docMk/>
            <pc:sldMk cId="3014844527" sldId="306"/>
            <ac:spMk id="786" creationId="{00000000-0000-0000-0000-000000000000}"/>
          </ac:spMkLst>
        </pc:spChg>
        <pc:spChg chg="del">
          <ac:chgData name="Nguyen Quang Dieu" userId="6addf649-cd36-4543-b4af-9059bb0c73f4" providerId="ADAL" clId="{8DAB1D49-E579-43B2-BA8F-11122C38434E}" dt="2022-12-30T19:59:19.652" v="410" actId="478"/>
          <ac:spMkLst>
            <pc:docMk/>
            <pc:sldMk cId="3014844527" sldId="306"/>
            <ac:spMk id="787" creationId="{00000000-0000-0000-0000-000000000000}"/>
          </ac:spMkLst>
        </pc:spChg>
        <pc:grpChg chg="mod">
          <ac:chgData name="Nguyen Quang Dieu" userId="6addf649-cd36-4543-b4af-9059bb0c73f4" providerId="ADAL" clId="{8DAB1D49-E579-43B2-BA8F-11122C38434E}" dt="2022-12-30T19:59:26.817" v="417" actId="1037"/>
          <ac:grpSpMkLst>
            <pc:docMk/>
            <pc:sldMk cId="3014844527" sldId="306"/>
            <ac:grpSpMk id="765" creationId="{00000000-0000-0000-0000-000000000000}"/>
          </ac:grpSpMkLst>
        </pc:grpChg>
      </pc:sldChg>
      <pc:sldChg chg="addSp delSp modSp add or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1543424289" sldId="307"/>
        </pc:sldMkLst>
        <pc:picChg chg="add del mod">
          <ac:chgData name="Nguyen Quang Dieu" userId="6addf649-cd36-4543-b4af-9059bb0c73f4" providerId="ADAL" clId="{8DAB1D49-E579-43B2-BA8F-11122C38434E}" dt="2022-12-30T20:03:19.385" v="583" actId="1076"/>
          <ac:picMkLst>
            <pc:docMk/>
            <pc:sldMk cId="1543424289" sldId="307"/>
            <ac:picMk id="2052" creationId="{5B17DE1A-5BB0-9A4F-4685-8220099D63F4}"/>
          </ac:picMkLst>
        </pc:picChg>
        <pc:picChg chg="add del mod">
          <ac:chgData name="Nguyen Quang Dieu" userId="6addf649-cd36-4543-b4af-9059bb0c73f4" providerId="ADAL" clId="{8DAB1D49-E579-43B2-BA8F-11122C38434E}" dt="2022-12-30T20:03:19.385" v="583" actId="1076"/>
          <ac:picMkLst>
            <pc:docMk/>
            <pc:sldMk cId="1543424289" sldId="307"/>
            <ac:picMk id="2054" creationId="{9CA32583-7FFF-EF3C-E5AE-0BE5E7908028}"/>
          </ac:picMkLst>
        </pc:picChg>
        <pc:picChg chg="del">
          <ac:chgData name="Nguyen Quang Dieu" userId="6addf649-cd36-4543-b4af-9059bb0c73f4" providerId="ADAL" clId="{8DAB1D49-E579-43B2-BA8F-11122C38434E}" dt="2022-12-30T20:03:14.243" v="582" actId="478"/>
          <ac:picMkLst>
            <pc:docMk/>
            <pc:sldMk cId="1543424289" sldId="307"/>
            <ac:picMk id="2056" creationId="{8ABE3319-B3CE-D82E-CB0C-C34D8E6B6053}"/>
          </ac:picMkLst>
        </pc:picChg>
      </pc:sldChg>
      <pc:sldChg chg="modSp add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870611594" sldId="308"/>
        </pc:sldMkLst>
        <pc:spChg chg="mod">
          <ac:chgData name="Nguyen Quang Dieu" userId="6addf649-cd36-4543-b4af-9059bb0c73f4" providerId="ADAL" clId="{8DAB1D49-E579-43B2-BA8F-11122C38434E}" dt="2022-12-30T20:06:01.406" v="679" actId="1076"/>
          <ac:spMkLst>
            <pc:docMk/>
            <pc:sldMk cId="2870611594" sldId="308"/>
            <ac:spMk id="608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3:55.335" v="620" actId="20577"/>
          <ac:spMkLst>
            <pc:docMk/>
            <pc:sldMk cId="2870611594" sldId="308"/>
            <ac:spMk id="609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6:03.970" v="680" actId="1076"/>
          <ac:spMkLst>
            <pc:docMk/>
            <pc:sldMk cId="2870611594" sldId="308"/>
            <ac:spMk id="610" creationId="{00000000-0000-0000-0000-000000000000}"/>
          </ac:spMkLst>
        </pc:spChg>
      </pc:sldChg>
      <pc:sldChg chg="modSp add mod or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326063471" sldId="309"/>
        </pc:sldMkLst>
        <pc:spChg chg="mod">
          <ac:chgData name="Nguyen Quang Dieu" userId="6addf649-cd36-4543-b4af-9059bb0c73f4" providerId="ADAL" clId="{8DAB1D49-E579-43B2-BA8F-11122C38434E}" dt="2022-12-30T20:03:44.846" v="599" actId="1076"/>
          <ac:spMkLst>
            <pc:docMk/>
            <pc:sldMk cId="2326063471" sldId="309"/>
            <ac:spMk id="608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3:49.647" v="609" actId="20577"/>
          <ac:spMkLst>
            <pc:docMk/>
            <pc:sldMk cId="2326063471" sldId="309"/>
            <ac:spMk id="609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7:25.799" v="728" actId="5793"/>
          <ac:spMkLst>
            <pc:docMk/>
            <pc:sldMk cId="2326063471" sldId="309"/>
            <ac:spMk id="610" creationId="{00000000-0000-0000-0000-000000000000}"/>
          </ac:spMkLst>
        </pc:spChg>
      </pc:sldChg>
      <pc:sldChg chg="modSp add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220664003" sldId="310"/>
        </pc:sldMkLst>
        <pc:spChg chg="mod">
          <ac:chgData name="Nguyen Quang Dieu" userId="6addf649-cd36-4543-b4af-9059bb0c73f4" providerId="ADAL" clId="{8DAB1D49-E579-43B2-BA8F-11122C38434E}" dt="2022-12-30T20:03:58.683" v="624" actId="20577"/>
          <ac:spMkLst>
            <pc:docMk/>
            <pc:sldMk cId="2220664003" sldId="310"/>
            <ac:spMk id="609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7:32.665" v="731" actId="20577"/>
          <ac:spMkLst>
            <pc:docMk/>
            <pc:sldMk cId="2220664003" sldId="310"/>
            <ac:spMk id="610" creationId="{00000000-0000-0000-0000-000000000000}"/>
          </ac:spMkLst>
        </pc:spChg>
      </pc:sldChg>
      <pc:sldChg chg="modSp add mod or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1593220839" sldId="311"/>
        </pc:sldMkLst>
        <pc:spChg chg="mod">
          <ac:chgData name="Nguyen Quang Dieu" userId="6addf649-cd36-4543-b4af-9059bb0c73f4" providerId="ADAL" clId="{8DAB1D49-E579-43B2-BA8F-11122C38434E}" dt="2022-12-30T20:03:40.656" v="597" actId="20577"/>
          <ac:spMkLst>
            <pc:docMk/>
            <pc:sldMk cId="1593220839" sldId="311"/>
            <ac:spMk id="609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07:29.132" v="730" actId="20577"/>
          <ac:spMkLst>
            <pc:docMk/>
            <pc:sldMk cId="1593220839" sldId="311"/>
            <ac:spMk id="610" creationId="{00000000-0000-0000-0000-000000000000}"/>
          </ac:spMkLst>
        </pc:spChg>
      </pc:sldChg>
      <pc:sldChg chg="modSp add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1499698038" sldId="312"/>
        </pc:sldMkLst>
        <pc:spChg chg="mod">
          <ac:chgData name="Nguyen Quang Dieu" userId="6addf649-cd36-4543-b4af-9059bb0c73f4" providerId="ADAL" clId="{8DAB1D49-E579-43B2-BA8F-11122C38434E}" dt="2022-12-30T20:11:14.613" v="882" actId="255"/>
          <ac:spMkLst>
            <pc:docMk/>
            <pc:sldMk cId="1499698038" sldId="312"/>
            <ac:spMk id="585" creationId="{00000000-0000-0000-0000-000000000000}"/>
          </ac:spMkLst>
        </pc:spChg>
      </pc:sldChg>
      <pc:sldChg chg="modSp add mod modTransition">
        <pc:chgData name="Nguyen Quang Dieu" userId="6addf649-cd36-4543-b4af-9059bb0c73f4" providerId="ADAL" clId="{8DAB1D49-E579-43B2-BA8F-11122C38434E}" dt="2022-12-30T20:13:35.773" v="928"/>
        <pc:sldMkLst>
          <pc:docMk/>
          <pc:sldMk cId="2000660355" sldId="313"/>
        </pc:sldMkLst>
        <pc:spChg chg="mod">
          <ac:chgData name="Nguyen Quang Dieu" userId="6addf649-cd36-4543-b4af-9059bb0c73f4" providerId="ADAL" clId="{8DAB1D49-E579-43B2-BA8F-11122C38434E}" dt="2022-12-30T20:10:56.247" v="867" actId="20577"/>
          <ac:spMkLst>
            <pc:docMk/>
            <pc:sldMk cId="2000660355" sldId="313"/>
            <ac:spMk id="1030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10:37.445" v="821" actId="948"/>
          <ac:spMkLst>
            <pc:docMk/>
            <pc:sldMk cId="2000660355" sldId="313"/>
            <ac:spMk id="1031" creationId="{00000000-0000-0000-0000-000000000000}"/>
          </ac:spMkLst>
        </pc:spChg>
      </pc:sldChg>
      <pc:sldChg chg="modSp add mod ord">
        <pc:chgData name="Nguyen Quang Dieu" userId="6addf649-cd36-4543-b4af-9059bb0c73f4" providerId="ADAL" clId="{8DAB1D49-E579-43B2-BA8F-11122C38434E}" dt="2022-12-30T20:15:29.469" v="1016" actId="20577"/>
        <pc:sldMkLst>
          <pc:docMk/>
          <pc:sldMk cId="405455266" sldId="314"/>
        </pc:sldMkLst>
        <pc:spChg chg="mod">
          <ac:chgData name="Nguyen Quang Dieu" userId="6addf649-cd36-4543-b4af-9059bb0c73f4" providerId="ADAL" clId="{8DAB1D49-E579-43B2-BA8F-11122C38434E}" dt="2022-12-30T20:15:29.469" v="1016" actId="20577"/>
          <ac:spMkLst>
            <pc:docMk/>
            <pc:sldMk cId="405455266" sldId="314"/>
            <ac:spMk id="522" creationId="{00000000-0000-0000-0000-000000000000}"/>
          </ac:spMkLst>
        </pc:spChg>
        <pc:spChg chg="mod">
          <ac:chgData name="Nguyen Quang Dieu" userId="6addf649-cd36-4543-b4af-9059bb0c73f4" providerId="ADAL" clId="{8DAB1D49-E579-43B2-BA8F-11122C38434E}" dt="2022-12-30T20:15:21.333" v="1000" actId="20577"/>
          <ac:spMkLst>
            <pc:docMk/>
            <pc:sldMk cId="405455266" sldId="314"/>
            <ac:spMk id="523" creationId="{00000000-0000-0000-0000-000000000000}"/>
          </ac:spMkLst>
        </pc:spChg>
      </pc:sldChg>
      <pc:sldMasterChg chg="modTransition addSldLayout delSldLayout modSldLayout">
        <pc:chgData name="Nguyen Quang Dieu" userId="6addf649-cd36-4543-b4af-9059bb0c73f4" providerId="ADAL" clId="{8DAB1D49-E579-43B2-BA8F-11122C38434E}" dt="2022-12-30T20:13:35.773" v="928"/>
        <pc:sldMasterMkLst>
          <pc:docMk/>
          <pc:sldMasterMk cId="0" sldId="2147483679"/>
        </pc:sldMasterMkLst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48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49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1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2"/>
          </pc:sldLayoutMkLst>
        </pc:sldLayoutChg>
        <pc:sldLayoutChg chg="add del 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Nguyen Quang Dieu" userId="6addf649-cd36-4543-b4af-9059bb0c73f4" providerId="ADAL" clId="{8DAB1D49-E579-43B2-BA8F-11122C38434E}" dt="2022-12-30T20:07:41.748" v="734" actId="47"/>
          <pc:sldLayoutMkLst>
            <pc:docMk/>
            <pc:sldMasterMk cId="0" sldId="2147483679"/>
            <pc:sldLayoutMk cId="0" sldId="2147483654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Nguyen Quang Dieu" userId="6addf649-cd36-4543-b4af-9059bb0c73f4" providerId="ADAL" clId="{8DAB1D49-E579-43B2-BA8F-11122C38434E}" dt="2022-12-30T20:09:04.095" v="768" actId="47"/>
          <pc:sldLayoutMkLst>
            <pc:docMk/>
            <pc:sldMasterMk cId="0" sldId="2147483679"/>
            <pc:sldLayoutMk cId="0" sldId="2147483656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8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59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61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62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67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70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Nguyen Quang Dieu" userId="6addf649-cd36-4543-b4af-9059bb0c73f4" providerId="ADAL" clId="{8DAB1D49-E579-43B2-BA8F-11122C38434E}" dt="2022-12-30T20:08:21.698" v="758" actId="47"/>
          <pc:sldLayoutMkLst>
            <pc:docMk/>
            <pc:sldMasterMk cId="0" sldId="2147483679"/>
            <pc:sldLayoutMk cId="0" sldId="2147483673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75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0" sldId="2147483676"/>
          </pc:sldLayoutMkLst>
        </pc:sldLayoutChg>
        <pc:sldLayoutChg chg="modTransition">
          <pc:chgData name="Nguyen Quang Dieu" userId="6addf649-cd36-4543-b4af-9059bb0c73f4" providerId="ADAL" clId="{8DAB1D49-E579-43B2-BA8F-11122C38434E}" dt="2022-12-30T20:13:35.773" v="928"/>
          <pc:sldLayoutMkLst>
            <pc:docMk/>
            <pc:sldMasterMk cId="0" sldId="2147483679"/>
            <pc:sldLayoutMk cId="3510020831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388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932aa48a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6932aa48a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280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0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07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334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149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036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08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3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684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86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0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8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c2555d3ae_0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c2555d3ae_0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4c2555d3ae_0_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4c2555d3ae_0_2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2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2" name="Google Shape;212;p1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218" name="Google Shape;218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" name="Google Shape;224;p16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225" name="Google Shape;225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1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95" name="Google Shape;295;p21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1"/>
          <p:cNvSpPr txBox="1">
            <a:spLocks noGrp="1"/>
          </p:cNvSpPr>
          <p:nvPr>
            <p:ph type="subTitle" idx="1"/>
          </p:nvPr>
        </p:nvSpPr>
        <p:spPr>
          <a:xfrm rot="420">
            <a:off x="5358075" y="2660125"/>
            <a:ext cx="24564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5631513" y="2071775"/>
            <a:ext cx="17574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1" name="Google Shape;301;p21"/>
          <p:cNvSpPr>
            <a:spLocks noGrp="1"/>
          </p:cNvSpPr>
          <p:nvPr>
            <p:ph type="pic" idx="2"/>
          </p:nvPr>
        </p:nvSpPr>
        <p:spPr>
          <a:xfrm>
            <a:off x="1481629" y="1635513"/>
            <a:ext cx="3247200" cy="18033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21"/>
          <p:cNvSpPr/>
          <p:nvPr/>
        </p:nvSpPr>
        <p:spPr>
          <a:xfrm>
            <a:off x="6802912" y="1040725"/>
            <a:ext cx="1046687" cy="165490"/>
          </a:xfrm>
          <a:custGeom>
            <a:avLst/>
            <a:gdLst/>
            <a:ahLst/>
            <a:cxnLst/>
            <a:rect l="l" t="t" r="r" b="b"/>
            <a:pathLst>
              <a:path w="6186" h="978" extrusionOk="0">
                <a:moveTo>
                  <a:pt x="488" y="1"/>
                </a:moveTo>
                <a:lnTo>
                  <a:pt x="5699" y="1"/>
                </a:lnTo>
                <a:cubicBezTo>
                  <a:pt x="5966" y="1"/>
                  <a:pt x="6186" y="221"/>
                  <a:pt x="6186" y="488"/>
                </a:cubicBezTo>
                <a:lnTo>
                  <a:pt x="6186" y="488"/>
                </a:lnTo>
                <a:cubicBezTo>
                  <a:pt x="6186" y="755"/>
                  <a:pt x="5966" y="978"/>
                  <a:pt x="5699" y="978"/>
                </a:cubicBezTo>
                <a:lnTo>
                  <a:pt x="488" y="978"/>
                </a:lnTo>
                <a:cubicBezTo>
                  <a:pt x="221" y="978"/>
                  <a:pt x="0" y="755"/>
                  <a:pt x="0" y="488"/>
                </a:cubicBezTo>
                <a:lnTo>
                  <a:pt x="0" y="488"/>
                </a:lnTo>
                <a:cubicBezTo>
                  <a:pt x="0" y="219"/>
                  <a:pt x="218" y="1"/>
                  <a:pt x="4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5154700" y="1138531"/>
            <a:ext cx="841444" cy="160244"/>
          </a:xfrm>
          <a:custGeom>
            <a:avLst/>
            <a:gdLst/>
            <a:ahLst/>
            <a:cxnLst/>
            <a:rect l="l" t="t" r="r" b="b"/>
            <a:pathLst>
              <a:path w="4973" h="947" extrusionOk="0">
                <a:moveTo>
                  <a:pt x="474" y="1"/>
                </a:moveTo>
                <a:lnTo>
                  <a:pt x="4500" y="1"/>
                </a:lnTo>
                <a:cubicBezTo>
                  <a:pt x="4759" y="1"/>
                  <a:pt x="4973" y="214"/>
                  <a:pt x="4973" y="474"/>
                </a:cubicBezTo>
                <a:lnTo>
                  <a:pt x="4973" y="474"/>
                </a:lnTo>
                <a:cubicBezTo>
                  <a:pt x="4973" y="733"/>
                  <a:pt x="4759" y="947"/>
                  <a:pt x="4500" y="947"/>
                </a:cubicBezTo>
                <a:lnTo>
                  <a:pt x="474" y="947"/>
                </a:lnTo>
                <a:cubicBezTo>
                  <a:pt x="214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6071615" y="1138531"/>
            <a:ext cx="578673" cy="160244"/>
          </a:xfrm>
          <a:custGeom>
            <a:avLst/>
            <a:gdLst/>
            <a:ahLst/>
            <a:cxnLst/>
            <a:rect l="l" t="t" r="r" b="b"/>
            <a:pathLst>
              <a:path w="3420" h="947" extrusionOk="0">
                <a:moveTo>
                  <a:pt x="473" y="1"/>
                </a:moveTo>
                <a:lnTo>
                  <a:pt x="2947" y="1"/>
                </a:lnTo>
                <a:cubicBezTo>
                  <a:pt x="3206" y="1"/>
                  <a:pt x="3420" y="214"/>
                  <a:pt x="3420" y="474"/>
                </a:cubicBezTo>
                <a:lnTo>
                  <a:pt x="3420" y="474"/>
                </a:lnTo>
                <a:cubicBezTo>
                  <a:pt x="3420" y="733"/>
                  <a:pt x="3206" y="947"/>
                  <a:pt x="2947" y="947"/>
                </a:cubicBezTo>
                <a:lnTo>
                  <a:pt x="473" y="947"/>
                </a:lnTo>
                <a:cubicBezTo>
                  <a:pt x="214" y="947"/>
                  <a:pt x="0" y="733"/>
                  <a:pt x="0" y="474"/>
                </a:cubicBezTo>
                <a:lnTo>
                  <a:pt x="0" y="474"/>
                </a:lnTo>
                <a:cubicBezTo>
                  <a:pt x="0" y="214"/>
                  <a:pt x="212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6724910" y="1138531"/>
            <a:ext cx="793898" cy="160244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4" y="1"/>
                </a:moveTo>
                <a:lnTo>
                  <a:pt x="4218" y="1"/>
                </a:lnTo>
                <a:cubicBezTo>
                  <a:pt x="4478" y="1"/>
                  <a:pt x="4691" y="214"/>
                  <a:pt x="4691" y="474"/>
                </a:cubicBezTo>
                <a:lnTo>
                  <a:pt x="4691" y="474"/>
                </a:lnTo>
                <a:cubicBezTo>
                  <a:pt x="4691" y="733"/>
                  <a:pt x="4478" y="947"/>
                  <a:pt x="4218" y="947"/>
                </a:cubicBezTo>
                <a:lnTo>
                  <a:pt x="474" y="947"/>
                </a:lnTo>
                <a:cubicBezTo>
                  <a:pt x="215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5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720012" y="4354900"/>
            <a:ext cx="1046687" cy="165490"/>
          </a:xfrm>
          <a:custGeom>
            <a:avLst/>
            <a:gdLst/>
            <a:ahLst/>
            <a:cxnLst/>
            <a:rect l="l" t="t" r="r" b="b"/>
            <a:pathLst>
              <a:path w="6186" h="978" extrusionOk="0">
                <a:moveTo>
                  <a:pt x="488" y="1"/>
                </a:moveTo>
                <a:lnTo>
                  <a:pt x="5699" y="1"/>
                </a:lnTo>
                <a:cubicBezTo>
                  <a:pt x="5966" y="1"/>
                  <a:pt x="6186" y="221"/>
                  <a:pt x="6186" y="488"/>
                </a:cubicBezTo>
                <a:lnTo>
                  <a:pt x="6186" y="488"/>
                </a:lnTo>
                <a:cubicBezTo>
                  <a:pt x="6186" y="755"/>
                  <a:pt x="5966" y="978"/>
                  <a:pt x="5699" y="978"/>
                </a:cubicBezTo>
                <a:lnTo>
                  <a:pt x="488" y="978"/>
                </a:lnTo>
                <a:cubicBezTo>
                  <a:pt x="221" y="978"/>
                  <a:pt x="0" y="755"/>
                  <a:pt x="0" y="488"/>
                </a:cubicBezTo>
                <a:lnTo>
                  <a:pt x="0" y="488"/>
                </a:lnTo>
                <a:cubicBezTo>
                  <a:pt x="0" y="219"/>
                  <a:pt x="218" y="1"/>
                  <a:pt x="4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1366265" y="4272256"/>
            <a:ext cx="578673" cy="160244"/>
          </a:xfrm>
          <a:custGeom>
            <a:avLst/>
            <a:gdLst/>
            <a:ahLst/>
            <a:cxnLst/>
            <a:rect l="l" t="t" r="r" b="b"/>
            <a:pathLst>
              <a:path w="3420" h="947" extrusionOk="0">
                <a:moveTo>
                  <a:pt x="473" y="1"/>
                </a:moveTo>
                <a:lnTo>
                  <a:pt x="2947" y="1"/>
                </a:lnTo>
                <a:cubicBezTo>
                  <a:pt x="3206" y="1"/>
                  <a:pt x="3420" y="214"/>
                  <a:pt x="3420" y="474"/>
                </a:cubicBezTo>
                <a:lnTo>
                  <a:pt x="3420" y="474"/>
                </a:lnTo>
                <a:cubicBezTo>
                  <a:pt x="3420" y="733"/>
                  <a:pt x="3206" y="947"/>
                  <a:pt x="2947" y="947"/>
                </a:cubicBezTo>
                <a:lnTo>
                  <a:pt x="473" y="947"/>
                </a:lnTo>
                <a:cubicBezTo>
                  <a:pt x="214" y="947"/>
                  <a:pt x="0" y="733"/>
                  <a:pt x="0" y="474"/>
                </a:cubicBezTo>
                <a:lnTo>
                  <a:pt x="0" y="474"/>
                </a:lnTo>
                <a:cubicBezTo>
                  <a:pt x="0" y="214"/>
                  <a:pt x="212" y="1"/>
                  <a:pt x="47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40" name="Google Shape;340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59" name="Google Shape;359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1815713" y="2342313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subTitle" idx="4"/>
          </p:nvPr>
        </p:nvSpPr>
        <p:spPr>
          <a:xfrm>
            <a:off x="4957215" y="233407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6"/>
          </p:nvPr>
        </p:nvSpPr>
        <p:spPr>
          <a:xfrm>
            <a:off x="1815700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subTitle" idx="8"/>
          </p:nvPr>
        </p:nvSpPr>
        <p:spPr>
          <a:xfrm>
            <a:off x="4957202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6966975" y="1083425"/>
            <a:ext cx="986749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580498" y="313907"/>
            <a:ext cx="1440046" cy="1407772"/>
            <a:chOff x="7499398" y="624507"/>
            <a:chExt cx="1440046" cy="1407772"/>
          </a:xfrm>
        </p:grpSpPr>
        <p:sp>
          <p:nvSpPr>
            <p:cNvPr id="374" name="Google Shape;374;p25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5"/>
          <p:cNvSpPr/>
          <p:nvPr/>
        </p:nvSpPr>
        <p:spPr>
          <a:xfrm>
            <a:off x="276638" y="4345000"/>
            <a:ext cx="886720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84" name="Google Shape;384;p2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6"/>
          </p:nvPr>
        </p:nvSpPr>
        <p:spPr>
          <a:xfrm>
            <a:off x="926063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8"/>
          </p:nvPr>
        </p:nvSpPr>
        <p:spPr>
          <a:xfrm>
            <a:off x="361323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3"/>
          </p:nvPr>
        </p:nvSpPr>
        <p:spPr>
          <a:xfrm>
            <a:off x="6255863" y="22896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ubTitle" idx="15"/>
          </p:nvPr>
        </p:nvSpPr>
        <p:spPr>
          <a:xfrm>
            <a:off x="625578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6"/>
          <p:cNvGrpSpPr/>
          <p:nvPr/>
        </p:nvGrpSpPr>
        <p:grpSpPr>
          <a:xfrm rot="-772050">
            <a:off x="7298022" y="153508"/>
            <a:ext cx="1302599" cy="1303396"/>
            <a:chOff x="7530588" y="382981"/>
            <a:chExt cx="1302582" cy="1303380"/>
          </a:xfrm>
        </p:grpSpPr>
        <p:sp>
          <p:nvSpPr>
            <p:cNvPr id="402" name="Google Shape;402;p26"/>
            <p:cNvSpPr/>
            <p:nvPr/>
          </p:nvSpPr>
          <p:spPr>
            <a:xfrm rot="892134">
              <a:off x="7763764" y="583692"/>
              <a:ext cx="956322" cy="9563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 rot="-8220844">
              <a:off x="7721062" y="574253"/>
              <a:ext cx="921634" cy="921634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220844">
              <a:off x="7893618" y="949438"/>
              <a:ext cx="503697" cy="516222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 rot="-8220844">
              <a:off x="7782384" y="568843"/>
              <a:ext cx="847895" cy="76872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/>
          <p:nvPr/>
        </p:nvSpPr>
        <p:spPr>
          <a:xfrm rot="8577204">
            <a:off x="8349726" y="1205862"/>
            <a:ext cx="316288" cy="316369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 rot="8577085">
            <a:off x="6895024" y="381730"/>
            <a:ext cx="489346" cy="4894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020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5" name="Google Shape;45;p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436675" y="2384025"/>
            <a:ext cx="24201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121272" y="2383425"/>
            <a:ext cx="2423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441859" y="338902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5125772" y="33890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943850" y="714375"/>
            <a:ext cx="1128900" cy="11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846281">
            <a:off x="7879557" y="690583"/>
            <a:ext cx="1078052" cy="1078403"/>
            <a:chOff x="5759760" y="3433415"/>
            <a:chExt cx="583422" cy="583612"/>
          </a:xfrm>
        </p:grpSpPr>
        <p:sp>
          <p:nvSpPr>
            <p:cNvPr id="56" name="Google Shape;56;p5"/>
            <p:cNvSpPr/>
            <p:nvPr/>
          </p:nvSpPr>
          <p:spPr>
            <a:xfrm>
              <a:off x="5759760" y="3433415"/>
              <a:ext cx="583422" cy="583612"/>
            </a:xfrm>
            <a:custGeom>
              <a:avLst/>
              <a:gdLst/>
              <a:ahLst/>
              <a:cxnLst/>
              <a:rect l="l" t="t" r="r" b="b"/>
              <a:pathLst>
                <a:path w="12302" h="12306" extrusionOk="0">
                  <a:moveTo>
                    <a:pt x="6540" y="217"/>
                  </a:moveTo>
                  <a:cubicBezTo>
                    <a:pt x="9818" y="430"/>
                    <a:pt x="12302" y="3262"/>
                    <a:pt x="12090" y="6542"/>
                  </a:cubicBezTo>
                  <a:cubicBezTo>
                    <a:pt x="11876" y="9820"/>
                    <a:pt x="9042" y="12306"/>
                    <a:pt x="5762" y="12092"/>
                  </a:cubicBezTo>
                  <a:cubicBezTo>
                    <a:pt x="2487" y="11878"/>
                    <a:pt x="1" y="9047"/>
                    <a:pt x="214" y="5767"/>
                  </a:cubicBezTo>
                  <a:cubicBezTo>
                    <a:pt x="426" y="2487"/>
                    <a:pt x="3260" y="1"/>
                    <a:pt x="6540" y="217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5834360" y="3463578"/>
              <a:ext cx="315613" cy="339421"/>
            </a:xfrm>
            <a:custGeom>
              <a:avLst/>
              <a:gdLst/>
              <a:ahLst/>
              <a:cxnLst/>
              <a:rect l="l" t="t" r="r" b="b"/>
              <a:pathLst>
                <a:path w="6655" h="7157" extrusionOk="0">
                  <a:moveTo>
                    <a:pt x="5732" y="251"/>
                  </a:moveTo>
                  <a:cubicBezTo>
                    <a:pt x="5999" y="269"/>
                    <a:pt x="6233" y="393"/>
                    <a:pt x="6398" y="580"/>
                  </a:cubicBezTo>
                  <a:cubicBezTo>
                    <a:pt x="6562" y="769"/>
                    <a:pt x="6655" y="1016"/>
                    <a:pt x="6636" y="1283"/>
                  </a:cubicBezTo>
                  <a:cubicBezTo>
                    <a:pt x="6620" y="1551"/>
                    <a:pt x="6497" y="1783"/>
                    <a:pt x="6307" y="1947"/>
                  </a:cubicBezTo>
                  <a:cubicBezTo>
                    <a:pt x="6122" y="2112"/>
                    <a:pt x="5874" y="2205"/>
                    <a:pt x="5606" y="2188"/>
                  </a:cubicBezTo>
                  <a:cubicBezTo>
                    <a:pt x="5339" y="2170"/>
                    <a:pt x="5104" y="2046"/>
                    <a:pt x="4940" y="1859"/>
                  </a:cubicBezTo>
                  <a:cubicBezTo>
                    <a:pt x="4775" y="1674"/>
                    <a:pt x="4683" y="1423"/>
                    <a:pt x="4701" y="1156"/>
                  </a:cubicBezTo>
                  <a:cubicBezTo>
                    <a:pt x="4720" y="888"/>
                    <a:pt x="4843" y="656"/>
                    <a:pt x="5030" y="492"/>
                  </a:cubicBezTo>
                  <a:cubicBezTo>
                    <a:pt x="5216" y="329"/>
                    <a:pt x="5464" y="237"/>
                    <a:pt x="5732" y="251"/>
                  </a:cubicBezTo>
                  <a:close/>
                  <a:moveTo>
                    <a:pt x="1535" y="4298"/>
                  </a:moveTo>
                  <a:cubicBezTo>
                    <a:pt x="1925" y="4323"/>
                    <a:pt x="2271" y="4506"/>
                    <a:pt x="2509" y="4777"/>
                  </a:cubicBezTo>
                  <a:cubicBezTo>
                    <a:pt x="2748" y="5051"/>
                    <a:pt x="2884" y="5417"/>
                    <a:pt x="2859" y="5805"/>
                  </a:cubicBezTo>
                  <a:cubicBezTo>
                    <a:pt x="2832" y="6196"/>
                    <a:pt x="2651" y="6541"/>
                    <a:pt x="2378" y="6780"/>
                  </a:cubicBezTo>
                  <a:cubicBezTo>
                    <a:pt x="2106" y="7018"/>
                    <a:pt x="1740" y="7156"/>
                    <a:pt x="1350" y="7129"/>
                  </a:cubicBezTo>
                  <a:cubicBezTo>
                    <a:pt x="959" y="7105"/>
                    <a:pt x="616" y="6922"/>
                    <a:pt x="375" y="6650"/>
                  </a:cubicBezTo>
                  <a:cubicBezTo>
                    <a:pt x="136" y="6377"/>
                    <a:pt x="1" y="6009"/>
                    <a:pt x="25" y="5622"/>
                  </a:cubicBezTo>
                  <a:cubicBezTo>
                    <a:pt x="52" y="5231"/>
                    <a:pt x="235" y="4886"/>
                    <a:pt x="507" y="4647"/>
                  </a:cubicBezTo>
                  <a:cubicBezTo>
                    <a:pt x="780" y="4409"/>
                    <a:pt x="1144" y="4271"/>
                    <a:pt x="1535" y="4298"/>
                  </a:cubicBezTo>
                  <a:close/>
                  <a:moveTo>
                    <a:pt x="2333" y="4937"/>
                  </a:moveTo>
                  <a:cubicBezTo>
                    <a:pt x="2133" y="4711"/>
                    <a:pt x="1845" y="4559"/>
                    <a:pt x="1522" y="4538"/>
                  </a:cubicBezTo>
                  <a:cubicBezTo>
                    <a:pt x="1195" y="4518"/>
                    <a:pt x="893" y="4629"/>
                    <a:pt x="667" y="4830"/>
                  </a:cubicBezTo>
                  <a:cubicBezTo>
                    <a:pt x="441" y="5028"/>
                    <a:pt x="289" y="5316"/>
                    <a:pt x="268" y="5639"/>
                  </a:cubicBezTo>
                  <a:cubicBezTo>
                    <a:pt x="247" y="5966"/>
                    <a:pt x="358" y="6270"/>
                    <a:pt x="558" y="6496"/>
                  </a:cubicBezTo>
                  <a:cubicBezTo>
                    <a:pt x="759" y="6722"/>
                    <a:pt x="1043" y="6872"/>
                    <a:pt x="1368" y="6893"/>
                  </a:cubicBezTo>
                  <a:cubicBezTo>
                    <a:pt x="1695" y="6914"/>
                    <a:pt x="1997" y="6805"/>
                    <a:pt x="2224" y="6603"/>
                  </a:cubicBezTo>
                  <a:cubicBezTo>
                    <a:pt x="2452" y="6406"/>
                    <a:pt x="2602" y="6118"/>
                    <a:pt x="2622" y="5793"/>
                  </a:cubicBezTo>
                  <a:cubicBezTo>
                    <a:pt x="2643" y="5468"/>
                    <a:pt x="2530" y="5164"/>
                    <a:pt x="2333" y="4937"/>
                  </a:cubicBezTo>
                  <a:close/>
                  <a:moveTo>
                    <a:pt x="3468" y="12"/>
                  </a:moveTo>
                  <a:cubicBezTo>
                    <a:pt x="3638" y="23"/>
                    <a:pt x="3788" y="103"/>
                    <a:pt x="3891" y="220"/>
                  </a:cubicBezTo>
                  <a:cubicBezTo>
                    <a:pt x="3998" y="339"/>
                    <a:pt x="4056" y="498"/>
                    <a:pt x="4043" y="668"/>
                  </a:cubicBezTo>
                  <a:cubicBezTo>
                    <a:pt x="4033" y="837"/>
                    <a:pt x="3953" y="987"/>
                    <a:pt x="3836" y="1092"/>
                  </a:cubicBezTo>
                  <a:cubicBezTo>
                    <a:pt x="3716" y="1197"/>
                    <a:pt x="3558" y="1257"/>
                    <a:pt x="3387" y="1244"/>
                  </a:cubicBezTo>
                  <a:cubicBezTo>
                    <a:pt x="3219" y="1234"/>
                    <a:pt x="3069" y="1154"/>
                    <a:pt x="2964" y="1034"/>
                  </a:cubicBezTo>
                  <a:cubicBezTo>
                    <a:pt x="2859" y="917"/>
                    <a:pt x="2799" y="757"/>
                    <a:pt x="2812" y="588"/>
                  </a:cubicBezTo>
                  <a:cubicBezTo>
                    <a:pt x="2826" y="420"/>
                    <a:pt x="2902" y="269"/>
                    <a:pt x="3021" y="165"/>
                  </a:cubicBezTo>
                  <a:cubicBezTo>
                    <a:pt x="3139" y="60"/>
                    <a:pt x="3299" y="0"/>
                    <a:pt x="3468" y="12"/>
                  </a:cubicBezTo>
                  <a:close/>
                  <a:moveTo>
                    <a:pt x="3756" y="339"/>
                  </a:moveTo>
                  <a:cubicBezTo>
                    <a:pt x="3682" y="253"/>
                    <a:pt x="3577" y="198"/>
                    <a:pt x="3455" y="193"/>
                  </a:cubicBezTo>
                  <a:cubicBezTo>
                    <a:pt x="3334" y="185"/>
                    <a:pt x="3221" y="226"/>
                    <a:pt x="3139" y="300"/>
                  </a:cubicBezTo>
                  <a:cubicBezTo>
                    <a:pt x="3054" y="374"/>
                    <a:pt x="2997" y="481"/>
                    <a:pt x="2993" y="601"/>
                  </a:cubicBezTo>
                  <a:cubicBezTo>
                    <a:pt x="2984" y="722"/>
                    <a:pt x="3026" y="835"/>
                    <a:pt x="3100" y="917"/>
                  </a:cubicBezTo>
                  <a:cubicBezTo>
                    <a:pt x="3176" y="1002"/>
                    <a:pt x="3281" y="1055"/>
                    <a:pt x="3402" y="1063"/>
                  </a:cubicBezTo>
                  <a:cubicBezTo>
                    <a:pt x="3521" y="1071"/>
                    <a:pt x="3634" y="1030"/>
                    <a:pt x="3716" y="956"/>
                  </a:cubicBezTo>
                  <a:cubicBezTo>
                    <a:pt x="3803" y="882"/>
                    <a:pt x="3856" y="775"/>
                    <a:pt x="3865" y="656"/>
                  </a:cubicBezTo>
                  <a:cubicBezTo>
                    <a:pt x="3871" y="537"/>
                    <a:pt x="3830" y="424"/>
                    <a:pt x="3756" y="339"/>
                  </a:cubicBezTo>
                  <a:close/>
                  <a:moveTo>
                    <a:pt x="5719" y="432"/>
                  </a:moveTo>
                  <a:cubicBezTo>
                    <a:pt x="5503" y="415"/>
                    <a:pt x="5300" y="492"/>
                    <a:pt x="5150" y="627"/>
                  </a:cubicBezTo>
                  <a:cubicBezTo>
                    <a:pt x="4998" y="761"/>
                    <a:pt x="4895" y="950"/>
                    <a:pt x="4882" y="1170"/>
                  </a:cubicBezTo>
                  <a:cubicBezTo>
                    <a:pt x="4866" y="1386"/>
                    <a:pt x="4944" y="1588"/>
                    <a:pt x="5078" y="1740"/>
                  </a:cubicBezTo>
                  <a:cubicBezTo>
                    <a:pt x="5211" y="1892"/>
                    <a:pt x="5401" y="1995"/>
                    <a:pt x="5619" y="2007"/>
                  </a:cubicBezTo>
                  <a:cubicBezTo>
                    <a:pt x="5834" y="2024"/>
                    <a:pt x="6038" y="1945"/>
                    <a:pt x="6190" y="1812"/>
                  </a:cubicBezTo>
                  <a:cubicBezTo>
                    <a:pt x="6342" y="1678"/>
                    <a:pt x="6445" y="1487"/>
                    <a:pt x="6458" y="1269"/>
                  </a:cubicBezTo>
                  <a:cubicBezTo>
                    <a:pt x="6486" y="835"/>
                    <a:pt x="6157" y="459"/>
                    <a:pt x="5719" y="43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15058" y="3536707"/>
              <a:ext cx="519161" cy="470788"/>
            </a:xfrm>
            <a:custGeom>
              <a:avLst/>
              <a:gdLst/>
              <a:ahLst/>
              <a:cxnLst/>
              <a:rect l="l" t="t" r="r" b="b"/>
              <a:pathLst>
                <a:path w="10947" h="9927" extrusionOk="0">
                  <a:moveTo>
                    <a:pt x="9412" y="0"/>
                  </a:moveTo>
                  <a:cubicBezTo>
                    <a:pt x="10165" y="837"/>
                    <a:pt x="10679" y="1886"/>
                    <a:pt x="10860" y="3038"/>
                  </a:cubicBezTo>
                  <a:lnTo>
                    <a:pt x="10887" y="3219"/>
                  </a:lnTo>
                  <a:cubicBezTo>
                    <a:pt x="10934" y="3591"/>
                    <a:pt x="10946" y="3973"/>
                    <a:pt x="10922" y="4364"/>
                  </a:cubicBezTo>
                  <a:cubicBezTo>
                    <a:pt x="10899" y="4714"/>
                    <a:pt x="10848" y="5053"/>
                    <a:pt x="10768" y="5380"/>
                  </a:cubicBezTo>
                  <a:lnTo>
                    <a:pt x="10722" y="5555"/>
                  </a:lnTo>
                  <a:cubicBezTo>
                    <a:pt x="10054" y="7998"/>
                    <a:pt x="7878" y="9778"/>
                    <a:pt x="5316" y="9916"/>
                  </a:cubicBezTo>
                  <a:cubicBezTo>
                    <a:pt x="5324" y="9875"/>
                    <a:pt x="5326" y="9834"/>
                    <a:pt x="5328" y="9793"/>
                  </a:cubicBezTo>
                  <a:cubicBezTo>
                    <a:pt x="5355" y="9408"/>
                    <a:pt x="5222" y="9048"/>
                    <a:pt x="4985" y="8779"/>
                  </a:cubicBezTo>
                  <a:cubicBezTo>
                    <a:pt x="4749" y="8507"/>
                    <a:pt x="4409" y="8329"/>
                    <a:pt x="4023" y="8302"/>
                  </a:cubicBezTo>
                  <a:cubicBezTo>
                    <a:pt x="3638" y="8277"/>
                    <a:pt x="3278" y="8411"/>
                    <a:pt x="3009" y="8647"/>
                  </a:cubicBezTo>
                  <a:cubicBezTo>
                    <a:pt x="2785" y="8843"/>
                    <a:pt x="2626" y="9106"/>
                    <a:pt x="2561" y="9410"/>
                  </a:cubicBezTo>
                  <a:cubicBezTo>
                    <a:pt x="1508" y="8939"/>
                    <a:pt x="622" y="8174"/>
                    <a:pt x="0" y="7222"/>
                  </a:cubicBezTo>
                  <a:cubicBezTo>
                    <a:pt x="2532" y="7506"/>
                    <a:pt x="3509" y="7043"/>
                    <a:pt x="4434" y="5147"/>
                  </a:cubicBezTo>
                  <a:cubicBezTo>
                    <a:pt x="5417" y="3138"/>
                    <a:pt x="7218" y="5590"/>
                    <a:pt x="8004" y="2400"/>
                  </a:cubicBezTo>
                  <a:cubicBezTo>
                    <a:pt x="8370" y="893"/>
                    <a:pt x="8929" y="253"/>
                    <a:pt x="9412" y="0"/>
                  </a:cubicBezTo>
                  <a:close/>
                  <a:moveTo>
                    <a:pt x="5131" y="9922"/>
                  </a:moveTo>
                  <a:cubicBezTo>
                    <a:pt x="5139" y="9875"/>
                    <a:pt x="5148" y="9828"/>
                    <a:pt x="5150" y="9778"/>
                  </a:cubicBezTo>
                  <a:cubicBezTo>
                    <a:pt x="5170" y="9441"/>
                    <a:pt x="5055" y="9126"/>
                    <a:pt x="4849" y="8894"/>
                  </a:cubicBezTo>
                  <a:cubicBezTo>
                    <a:pt x="4644" y="8660"/>
                    <a:pt x="4348" y="8503"/>
                    <a:pt x="4010" y="8479"/>
                  </a:cubicBezTo>
                  <a:cubicBezTo>
                    <a:pt x="3673" y="8458"/>
                    <a:pt x="3361" y="8575"/>
                    <a:pt x="3124" y="8781"/>
                  </a:cubicBezTo>
                  <a:cubicBezTo>
                    <a:pt x="2921" y="8958"/>
                    <a:pt x="2777" y="9203"/>
                    <a:pt x="2729" y="9482"/>
                  </a:cubicBezTo>
                  <a:cubicBezTo>
                    <a:pt x="3309" y="9719"/>
                    <a:pt x="3936" y="9871"/>
                    <a:pt x="4594" y="9912"/>
                  </a:cubicBezTo>
                  <a:cubicBezTo>
                    <a:pt x="4777" y="9924"/>
                    <a:pt x="4954" y="9926"/>
                    <a:pt x="5131" y="992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114357" y="3762165"/>
              <a:ext cx="55724" cy="55630"/>
            </a:xfrm>
            <a:custGeom>
              <a:avLst/>
              <a:gdLst/>
              <a:ahLst/>
              <a:cxnLst/>
              <a:rect l="l" t="t" r="r" b="b"/>
              <a:pathLst>
                <a:path w="1175" h="1173" extrusionOk="0">
                  <a:moveTo>
                    <a:pt x="626" y="19"/>
                  </a:moveTo>
                  <a:cubicBezTo>
                    <a:pt x="936" y="40"/>
                    <a:pt x="1175" y="309"/>
                    <a:pt x="1154" y="624"/>
                  </a:cubicBezTo>
                  <a:cubicBezTo>
                    <a:pt x="1133" y="934"/>
                    <a:pt x="864" y="1173"/>
                    <a:pt x="552" y="1152"/>
                  </a:cubicBezTo>
                  <a:cubicBezTo>
                    <a:pt x="237" y="1132"/>
                    <a:pt x="0" y="862"/>
                    <a:pt x="21" y="550"/>
                  </a:cubicBezTo>
                  <a:cubicBezTo>
                    <a:pt x="42" y="237"/>
                    <a:pt x="311" y="1"/>
                    <a:pt x="62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62" name="Google Shape;62;p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697000" y="930800"/>
            <a:ext cx="7727022" cy="3340403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72" name="Google Shape;72;p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088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 rot="-259">
            <a:off x="1016087" y="1874950"/>
            <a:ext cx="39753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7197192" y="1089921"/>
            <a:ext cx="780642" cy="123424"/>
          </a:xfrm>
          <a:custGeom>
            <a:avLst/>
            <a:gdLst/>
            <a:ahLst/>
            <a:cxnLst/>
            <a:rect l="l" t="t" r="r" b="b"/>
            <a:pathLst>
              <a:path w="6186" h="978" extrusionOk="0">
                <a:moveTo>
                  <a:pt x="488" y="1"/>
                </a:moveTo>
                <a:lnTo>
                  <a:pt x="5699" y="1"/>
                </a:lnTo>
                <a:cubicBezTo>
                  <a:pt x="5966" y="1"/>
                  <a:pt x="6186" y="221"/>
                  <a:pt x="6186" y="488"/>
                </a:cubicBezTo>
                <a:lnTo>
                  <a:pt x="6186" y="488"/>
                </a:lnTo>
                <a:cubicBezTo>
                  <a:pt x="6186" y="755"/>
                  <a:pt x="5966" y="978"/>
                  <a:pt x="5699" y="978"/>
                </a:cubicBezTo>
                <a:lnTo>
                  <a:pt x="488" y="978"/>
                </a:lnTo>
                <a:cubicBezTo>
                  <a:pt x="221" y="978"/>
                  <a:pt x="0" y="755"/>
                  <a:pt x="0" y="488"/>
                </a:cubicBezTo>
                <a:lnTo>
                  <a:pt x="0" y="488"/>
                </a:lnTo>
                <a:cubicBezTo>
                  <a:pt x="0" y="219"/>
                  <a:pt x="218" y="1"/>
                  <a:pt x="4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5967911" y="1162865"/>
            <a:ext cx="627568" cy="119511"/>
          </a:xfrm>
          <a:custGeom>
            <a:avLst/>
            <a:gdLst/>
            <a:ahLst/>
            <a:cxnLst/>
            <a:rect l="l" t="t" r="r" b="b"/>
            <a:pathLst>
              <a:path w="4973" h="947" extrusionOk="0">
                <a:moveTo>
                  <a:pt x="474" y="1"/>
                </a:moveTo>
                <a:lnTo>
                  <a:pt x="4500" y="1"/>
                </a:lnTo>
                <a:cubicBezTo>
                  <a:pt x="4759" y="1"/>
                  <a:pt x="4973" y="214"/>
                  <a:pt x="4973" y="474"/>
                </a:cubicBezTo>
                <a:lnTo>
                  <a:pt x="4973" y="474"/>
                </a:lnTo>
                <a:cubicBezTo>
                  <a:pt x="4973" y="733"/>
                  <a:pt x="4759" y="947"/>
                  <a:pt x="4500" y="947"/>
                </a:cubicBezTo>
                <a:lnTo>
                  <a:pt x="474" y="947"/>
                </a:lnTo>
                <a:cubicBezTo>
                  <a:pt x="214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4" y="1"/>
                  <a:pt x="474" y="1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651770" y="1162865"/>
            <a:ext cx="431587" cy="119511"/>
          </a:xfrm>
          <a:custGeom>
            <a:avLst/>
            <a:gdLst/>
            <a:ahLst/>
            <a:cxnLst/>
            <a:rect l="l" t="t" r="r" b="b"/>
            <a:pathLst>
              <a:path w="3420" h="947" extrusionOk="0">
                <a:moveTo>
                  <a:pt x="473" y="1"/>
                </a:moveTo>
                <a:lnTo>
                  <a:pt x="2947" y="1"/>
                </a:lnTo>
                <a:cubicBezTo>
                  <a:pt x="3206" y="1"/>
                  <a:pt x="3420" y="214"/>
                  <a:pt x="3420" y="474"/>
                </a:cubicBezTo>
                <a:lnTo>
                  <a:pt x="3420" y="474"/>
                </a:lnTo>
                <a:cubicBezTo>
                  <a:pt x="3420" y="733"/>
                  <a:pt x="3206" y="947"/>
                  <a:pt x="2947" y="947"/>
                </a:cubicBezTo>
                <a:lnTo>
                  <a:pt x="473" y="947"/>
                </a:lnTo>
                <a:cubicBezTo>
                  <a:pt x="214" y="947"/>
                  <a:pt x="0" y="733"/>
                  <a:pt x="0" y="474"/>
                </a:cubicBezTo>
                <a:lnTo>
                  <a:pt x="0" y="474"/>
                </a:lnTo>
                <a:cubicBezTo>
                  <a:pt x="0" y="214"/>
                  <a:pt x="212" y="1"/>
                  <a:pt x="473" y="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7139015" y="1162865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4" y="1"/>
                </a:moveTo>
                <a:lnTo>
                  <a:pt x="4218" y="1"/>
                </a:lnTo>
                <a:cubicBezTo>
                  <a:pt x="4478" y="1"/>
                  <a:pt x="4691" y="214"/>
                  <a:pt x="4691" y="474"/>
                </a:cubicBezTo>
                <a:lnTo>
                  <a:pt x="4691" y="474"/>
                </a:lnTo>
                <a:cubicBezTo>
                  <a:pt x="4691" y="733"/>
                  <a:pt x="4478" y="947"/>
                  <a:pt x="4218" y="947"/>
                </a:cubicBezTo>
                <a:lnTo>
                  <a:pt x="474" y="947"/>
                </a:lnTo>
                <a:cubicBezTo>
                  <a:pt x="215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5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7824893" y="1144692"/>
            <a:ext cx="158249" cy="145761"/>
          </a:xfrm>
          <a:custGeom>
            <a:avLst/>
            <a:gdLst/>
            <a:ahLst/>
            <a:cxnLst/>
            <a:rect l="l" t="t" r="r" b="b"/>
            <a:pathLst>
              <a:path w="1254" h="1155" extrusionOk="0">
                <a:moveTo>
                  <a:pt x="725" y="50"/>
                </a:moveTo>
                <a:lnTo>
                  <a:pt x="87" y="1154"/>
                </a:lnTo>
                <a:lnTo>
                  <a:pt x="1" y="1105"/>
                </a:lnTo>
                <a:lnTo>
                  <a:pt x="638" y="1"/>
                </a:lnTo>
                <a:close/>
                <a:moveTo>
                  <a:pt x="1253" y="50"/>
                </a:moveTo>
                <a:lnTo>
                  <a:pt x="1169" y="1"/>
                </a:lnTo>
                <a:lnTo>
                  <a:pt x="531" y="1105"/>
                </a:lnTo>
                <a:lnTo>
                  <a:pt x="616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5967911" y="1420820"/>
            <a:ext cx="119507" cy="119259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6182824" y="1420820"/>
            <a:ext cx="119759" cy="119511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6408842" y="1420820"/>
            <a:ext cx="387040" cy="119259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80" r:id="rId16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A1.303 – 8H00</a:t>
            </a:r>
            <a:endParaRPr lang="vi-VN" dirty="0"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755779" y="1331245"/>
            <a:ext cx="5600101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SATURDAY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DECEMBER 31</a:t>
            </a:r>
            <a:r>
              <a:rPr lang="en-US" baseline="30000" dirty="0">
                <a:solidFill>
                  <a:schemeClr val="dk2"/>
                </a:solidFill>
              </a:rPr>
              <a:t>ST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2022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55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7"/>
          <p:cNvGrpSpPr/>
          <p:nvPr/>
        </p:nvGrpSpPr>
        <p:grpSpPr>
          <a:xfrm>
            <a:off x="4839525" y="1749300"/>
            <a:ext cx="3139000" cy="2675497"/>
            <a:chOff x="1052025" y="1789250"/>
            <a:chExt cx="3139000" cy="2675497"/>
          </a:xfrm>
        </p:grpSpPr>
        <p:sp>
          <p:nvSpPr>
            <p:cNvPr id="816" name="Google Shape;816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4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Epilogue"/>
                <a:ea typeface="Epilogue"/>
                <a:cs typeface="Epilogue"/>
                <a:sym typeface="Epilogue"/>
              </a:rPr>
              <a:t>The</a:t>
            </a:r>
            <a:r>
              <a:rPr lang="vi-VN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DESIGN</a:t>
            </a:r>
            <a:endParaRPr lang="en" dirty="0">
              <a:solidFill>
                <a:schemeClr val="lt1"/>
              </a:solidFill>
              <a:latin typeface="Epilogue"/>
              <a:ea typeface="Epilogue"/>
              <a:cs typeface="Epilogue"/>
            </a:endParaRPr>
          </a:p>
        </p:txBody>
      </p:sp>
      <p:sp>
        <p:nvSpPr>
          <p:cNvPr id="822" name="Google Shape;822;p47"/>
          <p:cNvSpPr txBox="1">
            <a:spLocks noGrp="1"/>
          </p:cNvSpPr>
          <p:nvPr>
            <p:ph type="title" idx="4"/>
          </p:nvPr>
        </p:nvSpPr>
        <p:spPr>
          <a:xfrm>
            <a:off x="4111753" y="1684435"/>
            <a:ext cx="241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ALGORIT.</a:t>
            </a:r>
            <a:endParaRPr sz="1400" dirty="0"/>
          </a:p>
        </p:txBody>
      </p:sp>
      <p:grpSp>
        <p:nvGrpSpPr>
          <p:cNvPr id="823" name="Google Shape;823;p47"/>
          <p:cNvGrpSpPr/>
          <p:nvPr/>
        </p:nvGrpSpPr>
        <p:grpSpPr>
          <a:xfrm>
            <a:off x="1165475" y="1749300"/>
            <a:ext cx="3139000" cy="2675497"/>
            <a:chOff x="1052025" y="1789250"/>
            <a:chExt cx="3139000" cy="2675497"/>
          </a:xfrm>
        </p:grpSpPr>
        <p:sp>
          <p:nvSpPr>
            <p:cNvPr id="824" name="Google Shape;824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7"/>
          <p:cNvSpPr txBox="1">
            <a:spLocks noGrp="1"/>
          </p:cNvSpPr>
          <p:nvPr>
            <p:ph type="title" idx="3"/>
          </p:nvPr>
        </p:nvSpPr>
        <p:spPr>
          <a:xfrm>
            <a:off x="391532" y="1669210"/>
            <a:ext cx="2409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/>
              <a:t>  </a:t>
            </a:r>
            <a:r>
              <a:rPr lang="en-US" sz="1400" dirty="0"/>
              <a:t>UI/UX</a:t>
            </a:r>
            <a:endParaRPr sz="1400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47A04A6-FEE0-08E4-CF0B-D507B98F3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43"/>
          <a:stretch/>
        </p:blipFill>
        <p:spPr>
          <a:xfrm>
            <a:off x="1358196" y="2074032"/>
            <a:ext cx="2599850" cy="2095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89424AD-420F-4F15-1354-1F15BF12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"/>
          <a:stretch/>
        </p:blipFill>
        <p:spPr bwMode="auto">
          <a:xfrm>
            <a:off x="5030747" y="2102286"/>
            <a:ext cx="1950122" cy="213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364200" y="3254238"/>
            <a:ext cx="2392050" cy="586550"/>
            <a:chOff x="3364200" y="3444738"/>
            <a:chExt cx="2392050" cy="586550"/>
          </a:xfrm>
        </p:grpSpPr>
        <p:sp>
          <p:nvSpPr>
            <p:cNvPr id="763" name="Google Shape;763;p45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050" y="3254238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721350" y="3254238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</a:t>
            </a:r>
            <a:r>
              <a:rPr lang="en" dirty="0"/>
              <a:t> </a:t>
            </a:r>
            <a:r>
              <a:rPr lang="en-US" dirty="0">
                <a:solidFill>
                  <a:schemeClr val="lt1"/>
                </a:solidFill>
              </a:rPr>
              <a:t>RULES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Objective</a:t>
            </a:r>
            <a:endParaRPr dirty="0"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Initial</a:t>
            </a:r>
            <a:r>
              <a:rPr lang="vi-VN" dirty="0"/>
              <a:t> </a:t>
            </a:r>
            <a:r>
              <a:rPr lang="vi-VN" dirty="0" err="1"/>
              <a:t>money</a:t>
            </a:r>
            <a:endParaRPr lang="en-US" dirty="0"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832650" y="3254250"/>
            <a:ext cx="200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Starting</a:t>
            </a:r>
            <a:r>
              <a:rPr lang="vi-VN" dirty="0"/>
              <a:t> </a:t>
            </a:r>
            <a:r>
              <a:rPr lang="vi-VN" dirty="0" err="1"/>
              <a:t>point</a:t>
            </a:r>
            <a:endParaRPr dirty="0"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Buying</a:t>
            </a:r>
            <a:r>
              <a:rPr lang="vi-VN" dirty="0"/>
              <a:t> </a:t>
            </a:r>
            <a:r>
              <a:rPr lang="vi-VN" dirty="0" err="1"/>
              <a:t>properties</a:t>
            </a:r>
            <a:endParaRPr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Gameplay</a:t>
            </a:r>
            <a:endParaRPr lang="en-US" dirty="0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Chance</a:t>
            </a:r>
            <a:r>
              <a:rPr lang="vi-VN" dirty="0"/>
              <a:t> &amp; </a:t>
            </a:r>
            <a:r>
              <a:rPr lang="vi-VN" dirty="0" err="1"/>
              <a:t>Fortune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364200" y="3254238"/>
            <a:ext cx="2392050" cy="586550"/>
            <a:chOff x="3364200" y="3444738"/>
            <a:chExt cx="2392050" cy="586550"/>
          </a:xfrm>
        </p:grpSpPr>
        <p:sp>
          <p:nvSpPr>
            <p:cNvPr id="763" name="Google Shape;763;p45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050" y="3254238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721350" y="3254238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</a:t>
            </a:r>
            <a:r>
              <a:rPr lang="en" dirty="0"/>
              <a:t> </a:t>
            </a:r>
            <a:r>
              <a:rPr lang="en-US" dirty="0">
                <a:solidFill>
                  <a:schemeClr val="lt1"/>
                </a:solidFill>
              </a:rPr>
              <a:t>RULES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/>
              <a:t>ALPHA JUMP/ </a:t>
            </a:r>
            <a:br>
              <a:rPr lang="vi-VN" sz="1400" dirty="0"/>
            </a:br>
            <a:r>
              <a:rPr lang="vi-VN" sz="1400" dirty="0"/>
              <a:t>LOST CONNECTION</a:t>
            </a:r>
            <a:endParaRPr sz="1400" dirty="0"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COLLIDING</a:t>
            </a:r>
            <a:endParaRPr lang="en-US" sz="1600" dirty="0"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832650" y="3254250"/>
            <a:ext cx="200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/>
              <a:t>RESTORING SPACECRAFT</a:t>
            </a:r>
            <a:endParaRPr sz="1500" dirty="0"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REFUELING</a:t>
            </a:r>
            <a:endParaRPr sz="1600"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COLLIDING RULES</a:t>
            </a:r>
            <a:endParaRPr lang="en-US" sz="1600" dirty="0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/>
              <a:t>PLANET UPGRADE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76847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434997" y="2700844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164035" y="3603111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0000" y="1847260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</a:t>
            </a:r>
            <a:r>
              <a:rPr lang="en" dirty="0"/>
              <a:t> </a:t>
            </a:r>
            <a:r>
              <a:rPr lang="en-US" dirty="0">
                <a:solidFill>
                  <a:schemeClr val="lt1"/>
                </a:solidFill>
              </a:rPr>
              <a:t>RULES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2400" y="1847272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/>
              <a:t>DOWNGRADE COST</a:t>
            </a:r>
            <a:endParaRPr sz="1400" dirty="0"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73216" y="2700856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/>
              <a:t>MORTGAGE PLANET</a:t>
            </a:r>
            <a:endParaRPr lang="en-US" sz="1400"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414539" y="3603123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/>
              <a:t>DECLARE BANKRUPT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484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8ABE3319-B3CE-D82E-CB0C-C34D8E6B6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49" y="1282411"/>
            <a:ext cx="2364209" cy="33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531050" y="82487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UML</a:t>
            </a:r>
            <a:r>
              <a:rPr lang="en" dirty="0"/>
              <a:t> </a:t>
            </a:r>
            <a:r>
              <a:rPr lang="vi-VN" dirty="0">
                <a:solidFill>
                  <a:schemeClr val="lt1"/>
                </a:solidFill>
              </a:rPr>
              <a:t>diagram</a:t>
            </a:r>
            <a:r>
              <a:rPr lang="en-US" dirty="0">
                <a:solidFill>
                  <a:schemeClr val="lt1"/>
                </a:solidFill>
              </a:rPr>
              <a:t> (FULL AT GITHUB)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B17DE1A-5BB0-9A4F-4685-8220099D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2" y="1389171"/>
            <a:ext cx="2364209" cy="30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CA32583-7FFF-EF3C-E5AE-0BE5E790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95" y="1389171"/>
            <a:ext cx="2364209" cy="31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531050" y="82487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UML</a:t>
            </a:r>
            <a:r>
              <a:rPr lang="en" dirty="0"/>
              <a:t> </a:t>
            </a:r>
            <a:r>
              <a:rPr lang="vi-VN" dirty="0">
                <a:solidFill>
                  <a:schemeClr val="lt1"/>
                </a:solidFill>
              </a:rPr>
              <a:t>diagram</a:t>
            </a:r>
            <a:r>
              <a:rPr lang="en-US" dirty="0">
                <a:solidFill>
                  <a:schemeClr val="lt1"/>
                </a:solidFill>
              </a:rPr>
              <a:t> (FULL AT GITHUB)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B17DE1A-5BB0-9A4F-4685-8220099D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59190" y="2009834"/>
            <a:ext cx="2364209" cy="185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CA32583-7FFF-EF3C-E5AE-0BE5E790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16828" y="1389171"/>
            <a:ext cx="2012039" cy="31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24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281612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1794600" y="1343937"/>
            <a:ext cx="5554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CARD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805700" y="2545310"/>
            <a:ext cx="5789916" cy="131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ArrayList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to store the information of each card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A method of </a:t>
            </a: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dealtCard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() uses a Random class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Combine with the </a:t>
            </a: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getCard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() method to give the main game which card it needs to work with.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2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281612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1794600" y="1343937"/>
            <a:ext cx="5554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PLANET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805700" y="2545310"/>
            <a:ext cx="5789916" cy="131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PlanetProperties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has many attributes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Inside </a:t>
            </a: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RentValue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is the </a:t>
            </a: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ArrayList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of entities where we initialize all. Planets.</a:t>
            </a:r>
          </a:p>
        </p:txBody>
      </p:sp>
    </p:spTree>
    <p:extLst>
      <p:ext uri="{BB962C8B-B14F-4D97-AF65-F5344CB8AC3E}">
        <p14:creationId xmlns:p14="http://schemas.microsoft.com/office/powerpoint/2010/main" val="232606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928808" y="1247637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1794600" y="1343937"/>
            <a:ext cx="5554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vi-VN" dirty="0"/>
              <a:t>P</a:t>
            </a:r>
            <a:r>
              <a:rPr lang="en-US" dirty="0"/>
              <a:t>LAYER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805700" y="2097332"/>
            <a:ext cx="5789916" cy="2194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The same goes with Planet; inside Player, we also create a list of attributes specified to that Player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The Monopoly class is an all-in-one place for the game to create with the help of </a:t>
            </a: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JFrame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libraries and Java Swing components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It also holds the control logic of the game for features like the upgrade, creation player, and management board.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11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281612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1794600" y="1343937"/>
            <a:ext cx="5554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MAIN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805700" y="2545310"/>
            <a:ext cx="5789916" cy="131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Iinitializes</a:t>
            </a: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 a screen that gets an instance of the Menu class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Inside the Menu class is where the mouse clicks on each section: Play, Help (singleton design pattern), and Quit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Sound class is added to provide the game with sound.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6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Presented by </a:t>
            </a:r>
            <a:r>
              <a:rPr lang="en-US" dirty="0"/>
              <a:t>FLOP TEAM</a:t>
            </a:r>
            <a:endParaRPr lang="vi-VN" dirty="0"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755779" y="1331245"/>
            <a:ext cx="5600101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solidFill>
                  <a:schemeClr val="dk1"/>
                </a:solidFill>
              </a:rPr>
              <a:t>Object</a:t>
            </a:r>
            <a:r>
              <a:rPr lang="en-US" dirty="0"/>
              <a:t>-</a:t>
            </a:r>
            <a:r>
              <a:rPr lang="vi-VN" dirty="0">
                <a:solidFill>
                  <a:schemeClr val="dk1"/>
                </a:solidFill>
              </a:rPr>
              <a:t>Oriented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vi-VN" dirty="0">
                <a:solidFill>
                  <a:schemeClr val="dk1"/>
                </a:solidFill>
              </a:rPr>
              <a:t>Programming</a:t>
            </a:r>
            <a:br>
              <a:rPr lang="vi-VN" dirty="0">
                <a:solidFill>
                  <a:schemeClr val="dk1"/>
                </a:solidFill>
              </a:rPr>
            </a:br>
            <a:r>
              <a:rPr lang="vi-VN" sz="4400" dirty="0">
                <a:solidFill>
                  <a:schemeClr val="dk2"/>
                </a:solidFill>
              </a:rPr>
              <a:t>Monopoly</a:t>
            </a:r>
            <a:r>
              <a:rPr lang="en-US" sz="4400" dirty="0">
                <a:solidFill>
                  <a:schemeClr val="dk2"/>
                </a:solidFill>
              </a:rPr>
              <a:t> Universe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882193" y="2249600"/>
            <a:ext cx="30872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INSTALLATION</a:t>
            </a:r>
            <a:endParaRPr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467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7" y="2249600"/>
            <a:ext cx="298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DEMO</a:t>
            </a:r>
            <a:endParaRPr sz="34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759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882193" y="2249600"/>
            <a:ext cx="30872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/>
              <a:t>ACKNOWLEDGEMENTS</a:t>
            </a:r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71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6840837" y="2028286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6" name="Google Shape;1026;p54"/>
          <p:cNvSpPr/>
          <p:nvPr/>
        </p:nvSpPr>
        <p:spPr>
          <a:xfrm rot="-166604" flipH="1">
            <a:off x="6063408" y="3889184"/>
            <a:ext cx="452384" cy="45247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4"/>
          <p:cNvSpPr/>
          <p:nvPr/>
        </p:nvSpPr>
        <p:spPr>
          <a:xfrm rot="-2669310" flipH="1">
            <a:off x="5257161" y="3453870"/>
            <a:ext cx="1874253" cy="1525055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/>
          <p:nvPr/>
        </p:nvSpPr>
        <p:spPr>
          <a:xfrm rot="-166584" flipH="1">
            <a:off x="6539204" y="2870657"/>
            <a:ext cx="300434" cy="30048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4"/>
          <p:cNvSpPr/>
          <p:nvPr/>
        </p:nvSpPr>
        <p:spPr>
          <a:xfrm rot="-166600" flipH="1">
            <a:off x="7283371" y="3455393"/>
            <a:ext cx="683625" cy="6837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C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1016088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SINCEREST thanks to</a:t>
            </a:r>
            <a:endParaRPr dirty="0"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 rot="-259">
            <a:off x="1016087" y="1874909"/>
            <a:ext cx="5067283" cy="2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i="1" dirty="0"/>
              <a:t>Dr. Tran Thanh Tung 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i="1" dirty="0"/>
              <a:t>MSc. Pham Quoc Son Lam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i="1" dirty="0"/>
              <a:t>Original code from </a:t>
            </a:r>
            <a:r>
              <a:rPr lang="en-US" sz="1600" i="1" dirty="0" err="1"/>
              <a:t>pawelpaszki</a:t>
            </a:r>
            <a:r>
              <a:rPr lang="en-US" sz="1600" i="1" dirty="0"/>
              <a:t> 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i="1" dirty="0"/>
              <a:t>The sites </a:t>
            </a:r>
            <a:r>
              <a:rPr lang="en-US" sz="1600" i="1" dirty="0" err="1"/>
              <a:t>Geeksforgeeks</a:t>
            </a:r>
            <a:r>
              <a:rPr lang="en-US" sz="1600" i="1" dirty="0"/>
              <a:t>, </a:t>
            </a:r>
            <a:r>
              <a:rPr lang="en-US" sz="1600" i="1" dirty="0" err="1"/>
              <a:t>Javapoints</a:t>
            </a:r>
            <a:r>
              <a:rPr lang="en-US" sz="1600" i="1" dirty="0"/>
              <a:t>, and so 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600" i="1" dirty="0"/>
              <a:t>The README.md template from </a:t>
            </a:r>
            <a:r>
              <a:rPr lang="en-US" sz="1600" i="1" dirty="0" err="1"/>
              <a:t>othneildrew</a:t>
            </a:r>
            <a:r>
              <a:rPr lang="en-US" sz="1600" i="1" dirty="0"/>
              <a:t> </a:t>
            </a:r>
            <a:endParaRPr sz="1600" i="1" dirty="0"/>
          </a:p>
        </p:txBody>
      </p:sp>
    </p:spTree>
    <p:extLst>
      <p:ext uri="{BB962C8B-B14F-4D97-AF65-F5344CB8AC3E}">
        <p14:creationId xmlns:p14="http://schemas.microsoft.com/office/powerpoint/2010/main" val="2000660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06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882193" y="2249600"/>
            <a:ext cx="30872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CONCLUSION</a:t>
            </a:r>
            <a:endParaRPr lang="vi-VN" sz="32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698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3"/>
          <p:cNvGrpSpPr/>
          <p:nvPr/>
        </p:nvGrpSpPr>
        <p:grpSpPr>
          <a:xfrm>
            <a:off x="1815713" y="1807525"/>
            <a:ext cx="2392050" cy="586550"/>
            <a:chOff x="1594800" y="1719063"/>
            <a:chExt cx="2392050" cy="586550"/>
          </a:xfrm>
        </p:grpSpPr>
        <p:sp>
          <p:nvSpPr>
            <p:cNvPr id="714" name="Google Shape;714;p43"/>
            <p:cNvSpPr/>
            <p:nvPr/>
          </p:nvSpPr>
          <p:spPr>
            <a:xfrm>
              <a:off x="1682550" y="17752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1594800" y="17190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4913363" y="1807513"/>
            <a:ext cx="2392050" cy="586550"/>
            <a:chOff x="5489850" y="1719050"/>
            <a:chExt cx="2392050" cy="586550"/>
          </a:xfrm>
        </p:grpSpPr>
        <p:sp>
          <p:nvSpPr>
            <p:cNvPr id="717" name="Google Shape;717;p43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3375986" y="3358250"/>
            <a:ext cx="2392050" cy="586550"/>
            <a:chOff x="5489850" y="3333850"/>
            <a:chExt cx="2392050" cy="586550"/>
          </a:xfrm>
        </p:grpSpPr>
        <p:sp>
          <p:nvSpPr>
            <p:cNvPr id="720" name="Google Shape;720;p43"/>
            <p:cNvSpPr/>
            <p:nvPr/>
          </p:nvSpPr>
          <p:spPr>
            <a:xfrm>
              <a:off x="5577600" y="33900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489850" y="33338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4541384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Future </a:t>
            </a:r>
            <a:r>
              <a:rPr lang="en-US" dirty="0">
                <a:solidFill>
                  <a:schemeClr val="lt1"/>
                </a:solidFill>
              </a:rPr>
              <a:t>ROADMAP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26" name="Google Shape;726;p43"/>
          <p:cNvSpPr txBox="1">
            <a:spLocks noGrp="1"/>
          </p:cNvSpPr>
          <p:nvPr>
            <p:ph type="title" idx="2"/>
          </p:nvPr>
        </p:nvSpPr>
        <p:spPr>
          <a:xfrm>
            <a:off x="1859565" y="1808325"/>
            <a:ext cx="226044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</a:t>
            </a:r>
            <a:r>
              <a:rPr lang="en-US" sz="2000" dirty="0" err="1"/>
              <a:t>rading</a:t>
            </a:r>
            <a:r>
              <a:rPr lang="en-US" dirty="0"/>
              <a:t> </a:t>
            </a:r>
            <a:r>
              <a:rPr lang="en-US" sz="2000" dirty="0"/>
              <a:t>feature</a:t>
            </a:r>
            <a:endParaRPr dirty="0"/>
          </a:p>
        </p:txBody>
      </p:sp>
      <p:sp>
        <p:nvSpPr>
          <p:cNvPr id="728" name="Google Shape;728;p43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Mana bars</a:t>
            </a:r>
            <a:endParaRPr/>
          </a:p>
        </p:txBody>
      </p:sp>
      <p:sp>
        <p:nvSpPr>
          <p:cNvPr id="732" name="Google Shape;732;p43"/>
          <p:cNvSpPr txBox="1">
            <a:spLocks noGrp="1"/>
          </p:cNvSpPr>
          <p:nvPr>
            <p:ph type="title" idx="7"/>
          </p:nvPr>
        </p:nvSpPr>
        <p:spPr>
          <a:xfrm>
            <a:off x="3724023" y="3387675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PvP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6840837" y="2028286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6" name="Google Shape;1026;p54"/>
          <p:cNvSpPr/>
          <p:nvPr/>
        </p:nvSpPr>
        <p:spPr>
          <a:xfrm rot="-166604" flipH="1">
            <a:off x="6063408" y="3889184"/>
            <a:ext cx="452384" cy="45247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4"/>
          <p:cNvSpPr/>
          <p:nvPr/>
        </p:nvSpPr>
        <p:spPr>
          <a:xfrm rot="-2669310" flipH="1">
            <a:off x="5257161" y="3453870"/>
            <a:ext cx="1874253" cy="1525055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/>
          <p:nvPr/>
        </p:nvSpPr>
        <p:spPr>
          <a:xfrm rot="-166584" flipH="1">
            <a:off x="6539204" y="2870657"/>
            <a:ext cx="300434" cy="30048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4"/>
          <p:cNvSpPr/>
          <p:nvPr/>
        </p:nvSpPr>
        <p:spPr>
          <a:xfrm rot="-166600" flipH="1">
            <a:off x="7283371" y="3455393"/>
            <a:ext cx="683625" cy="6837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C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1016088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vi-VN" dirty="0"/>
              <a:t>R</a:t>
            </a:r>
            <a:r>
              <a:rPr lang="en-US" dirty="0"/>
              <a:t>EFERENCES</a:t>
            </a:r>
            <a:endParaRPr dirty="0"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 rot="-259">
            <a:off x="1041885" y="1666338"/>
            <a:ext cx="5067283" cy="2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100" i="1" dirty="0"/>
              <a:t>All Resources | Resources. (n.d.). NASA Solar System Exploration. Retrieved December 31, 2022, from https://solarsystem.nasa.gov/resources/all?order=pub_date+desc&amp;per_page=50&amp;page=0&amp;search=&amp;condition_1=1%3Ais_in_resource_list&amp;fs=&amp;fc=&amp;ft=&amp;dp=&amp;category=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100" i="1" dirty="0"/>
              <a:t>Drew, O. (2022). </a:t>
            </a:r>
            <a:r>
              <a:rPr lang="en-US" sz="1100" i="1" dirty="0" err="1"/>
              <a:t>Othneildrew</a:t>
            </a:r>
            <a:r>
              <a:rPr lang="en-US" sz="1100" i="1" dirty="0"/>
              <a:t>/Best-README-Template. https://github.com/othneildrew/Best-README-Template (Original work published 2018)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100" i="1" dirty="0"/>
              <a:t>Exoplanet Catalog | Discovery. (n.d.). Exoplanet Exploration: Planets Beyond Our Solar System. Retrieved December 31, 2022, from https://exoplanets.nasa.gov/discovery/exoplanet-catalog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1100" i="1" dirty="0"/>
              <a:t>How to play Monopoly | Official Rules | </a:t>
            </a:r>
            <a:r>
              <a:rPr lang="en-US" sz="1100" i="1" dirty="0" err="1"/>
              <a:t>UltraBoardGames</a:t>
            </a:r>
            <a:r>
              <a:rPr lang="en-US" sz="1100" i="1" dirty="0"/>
              <a:t>. (n.d.). Retrieved December 31, 2022, from https://www.ultraboardgames.com/monopoly/game-rules.php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56"/>
          <p:cNvGrpSpPr/>
          <p:nvPr/>
        </p:nvGrpSpPr>
        <p:grpSpPr>
          <a:xfrm>
            <a:off x="1306587" y="1549794"/>
            <a:ext cx="3597713" cy="2470153"/>
            <a:chOff x="867571" y="1496924"/>
            <a:chExt cx="3704400" cy="2543403"/>
          </a:xfrm>
        </p:grpSpPr>
        <p:sp>
          <p:nvSpPr>
            <p:cNvPr id="1053" name="Google Shape;1053;p56"/>
            <p:cNvSpPr/>
            <p:nvPr/>
          </p:nvSpPr>
          <p:spPr>
            <a:xfrm>
              <a:off x="867571" y="1496924"/>
              <a:ext cx="3704400" cy="2112900"/>
            </a:xfrm>
            <a:prstGeom prst="roundRect">
              <a:avLst>
                <a:gd name="adj" fmla="val 3857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2085675" y="3609668"/>
              <a:ext cx="1264871" cy="430659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5" name="Google Shape;1055;p56"/>
          <p:cNvGrpSpPr/>
          <p:nvPr/>
        </p:nvGrpSpPr>
        <p:grpSpPr>
          <a:xfrm>
            <a:off x="5445363" y="2387977"/>
            <a:ext cx="2392050" cy="586550"/>
            <a:chOff x="4892800" y="1978288"/>
            <a:chExt cx="2392050" cy="586550"/>
          </a:xfrm>
        </p:grpSpPr>
        <p:sp>
          <p:nvSpPr>
            <p:cNvPr id="1056" name="Google Shape;1056;p56"/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6"/>
          <p:cNvSpPr txBox="1">
            <a:spLocks noGrp="1"/>
          </p:cNvSpPr>
          <p:nvPr>
            <p:ph type="title"/>
          </p:nvPr>
        </p:nvSpPr>
        <p:spPr>
          <a:xfrm>
            <a:off x="5445363" y="2386328"/>
            <a:ext cx="21186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grpSp>
        <p:nvGrpSpPr>
          <p:cNvPr id="1060" name="Google Shape;1060;p56"/>
          <p:cNvGrpSpPr/>
          <p:nvPr/>
        </p:nvGrpSpPr>
        <p:grpSpPr>
          <a:xfrm>
            <a:off x="1306587" y="1493494"/>
            <a:ext cx="3597713" cy="2470153"/>
            <a:chOff x="867571" y="1496924"/>
            <a:chExt cx="3704400" cy="2543403"/>
          </a:xfrm>
        </p:grpSpPr>
        <p:sp>
          <p:nvSpPr>
            <p:cNvPr id="1061" name="Google Shape;1061;p56"/>
            <p:cNvSpPr/>
            <p:nvPr/>
          </p:nvSpPr>
          <p:spPr>
            <a:xfrm>
              <a:off x="867571" y="1496924"/>
              <a:ext cx="3704400" cy="2112900"/>
            </a:xfrm>
            <a:prstGeom prst="roundRect">
              <a:avLst>
                <a:gd name="adj" fmla="val 3857"/>
              </a:avLst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2085675" y="3609668"/>
              <a:ext cx="1264871" cy="430659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63" name="Google Shape;1063;p56"/>
            <p:cNvCxnSpPr/>
            <p:nvPr/>
          </p:nvCxnSpPr>
          <p:spPr>
            <a:xfrm>
              <a:off x="2099346" y="3999597"/>
              <a:ext cx="1246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5" name="Google Shape;1065;p56"/>
          <p:cNvSpPr/>
          <p:nvPr/>
        </p:nvSpPr>
        <p:spPr>
          <a:xfrm>
            <a:off x="8040264" y="3832450"/>
            <a:ext cx="266820" cy="687953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98FE44DE-2251-6DC8-4C98-AF22A731E6E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281397-B440-8362-1BF9-CFBF0F7B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29" y="1635513"/>
            <a:ext cx="3247200" cy="1853578"/>
          </a:xfrm>
          <a:prstGeom prst="rect">
            <a:avLst/>
          </a:prstGeom>
        </p:spPr>
      </p:pic>
      <p:sp>
        <p:nvSpPr>
          <p:cNvPr id="2" name="Google Shape;1059;p56">
            <a:extLst>
              <a:ext uri="{FF2B5EF4-FFF2-40B4-BE49-F238E27FC236}">
                <a16:creationId xmlns:a16="http://schemas.microsoft.com/office/drawing/2014/main" id="{F4FFEF9B-ABBC-6486-1909-E162D5D77185}"/>
              </a:ext>
            </a:extLst>
          </p:cNvPr>
          <p:cNvSpPr txBox="1">
            <a:spLocks/>
          </p:cNvSpPr>
          <p:nvPr/>
        </p:nvSpPr>
        <p:spPr>
          <a:xfrm>
            <a:off x="6366690" y="3334841"/>
            <a:ext cx="211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pilogue"/>
              <a:buNone/>
              <a:defRPr sz="4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/>
              <a:t>have </a:t>
            </a:r>
            <a:r>
              <a:rPr lang="en-US" dirty="0" err="1"/>
              <a:t>q&amp;a</a:t>
            </a:r>
            <a:r>
              <a:rPr lang="en-US" dirty="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T</a:t>
            </a:r>
            <a:r>
              <a:rPr lang="en-US" sz="2800" dirty="0"/>
              <a:t>EAM MEMBER</a:t>
            </a:r>
            <a:endParaRPr sz="2800" dirty="0">
              <a:solidFill>
                <a:schemeClr val="dk2"/>
              </a:solidFill>
            </a:endParaRPr>
          </a:p>
        </p:txBody>
      </p:sp>
      <p:graphicFrame>
        <p:nvGraphicFramePr>
          <p:cNvPr id="532" name="Google Shape;532;p35"/>
          <p:cNvGraphicFramePr/>
          <p:nvPr>
            <p:extLst>
              <p:ext uri="{D42A27DB-BD31-4B8C-83A1-F6EECF244321}">
                <p14:modId xmlns:p14="http://schemas.microsoft.com/office/powerpoint/2010/main" val="2626986868"/>
              </p:ext>
            </p:extLst>
          </p:nvPr>
        </p:nvGraphicFramePr>
        <p:xfrm>
          <a:off x="720000" y="1865250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{754C2AA9-C199-499F-9476-16DEBAD8C374}</a:tableStyleId>
              </a:tblPr>
              <a:tblGrid>
                <a:gridCol w="261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Nguyen Tran Trung Quan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Leader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Nguyen Hoang Anh Tu</a:t>
                      </a: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Nguyen Quang Dieu</a:t>
                      </a:r>
                      <a:endParaRPr sz="11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Nguyen Hai </a:t>
                      </a:r>
                      <a:r>
                        <a:rPr lang="vi-VN" sz="1100" b="1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Ngoc</a:t>
                      </a:r>
                      <a:endParaRPr sz="11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vi-VN" sz="10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Member</a:t>
                      </a:r>
                      <a:endParaRPr sz="10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Hoang </a:t>
                      </a:r>
                      <a:r>
                        <a:rPr lang="vi-VN" sz="1100" b="1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Tuan</a:t>
                      </a:r>
                      <a:r>
                        <a:rPr lang="vi-VN" sz="11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Kiet</a:t>
                      </a:r>
                      <a:endParaRPr sz="11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000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Member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71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36" name="Google Shape;536;p35"/>
          <p:cNvGrpSpPr/>
          <p:nvPr/>
        </p:nvGrpSpPr>
        <p:grpSpPr>
          <a:xfrm rot="-468992">
            <a:off x="7950335" y="3261184"/>
            <a:ext cx="753527" cy="833245"/>
            <a:chOff x="1191357" y="3451057"/>
            <a:chExt cx="597555" cy="660773"/>
          </a:xfrm>
        </p:grpSpPr>
        <p:sp>
          <p:nvSpPr>
            <p:cNvPr id="537" name="Google Shape;537;p35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1985924" y="2735212"/>
            <a:ext cx="2392050" cy="586550"/>
            <a:chOff x="5489850" y="1719050"/>
            <a:chExt cx="2392050" cy="586550"/>
          </a:xfrm>
        </p:grpSpPr>
        <p:sp>
          <p:nvSpPr>
            <p:cNvPr id="547" name="Google Shape;547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5854624" y="2735212"/>
            <a:ext cx="2392050" cy="586550"/>
            <a:chOff x="5489850" y="1719050"/>
            <a:chExt cx="2392050" cy="586550"/>
          </a:xfrm>
        </p:grpSpPr>
        <p:sp>
          <p:nvSpPr>
            <p:cNvPr id="550" name="Google Shape;550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5854624" y="1674294"/>
            <a:ext cx="2392050" cy="586550"/>
            <a:chOff x="5489850" y="1719050"/>
            <a:chExt cx="2392050" cy="586550"/>
          </a:xfrm>
        </p:grpSpPr>
        <p:sp>
          <p:nvSpPr>
            <p:cNvPr id="553" name="Google Shape;553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6"/>
          <p:cNvGrpSpPr/>
          <p:nvPr/>
        </p:nvGrpSpPr>
        <p:grpSpPr>
          <a:xfrm>
            <a:off x="1949699" y="1674294"/>
            <a:ext cx="2392050" cy="586550"/>
            <a:chOff x="5489850" y="1719050"/>
            <a:chExt cx="2392050" cy="586550"/>
          </a:xfrm>
        </p:grpSpPr>
        <p:sp>
          <p:nvSpPr>
            <p:cNvPr id="556" name="Google Shape;556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6"/>
          <p:cNvSpPr/>
          <p:nvPr/>
        </p:nvSpPr>
        <p:spPr>
          <a:xfrm>
            <a:off x="4698324" y="27341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4686787" y="1621532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799674" y="2734187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771862" y="1621532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 txBox="1">
            <a:spLocks noGrp="1"/>
          </p:cNvSpPr>
          <p:nvPr>
            <p:ph type="title"/>
          </p:nvPr>
        </p:nvSpPr>
        <p:spPr>
          <a:xfrm>
            <a:off x="2057725" y="1766409"/>
            <a:ext cx="2055725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64" name="Google Shape;564;p36"/>
          <p:cNvSpPr txBox="1">
            <a:spLocks noGrp="1"/>
          </p:cNvSpPr>
          <p:nvPr>
            <p:ph type="title" idx="2"/>
          </p:nvPr>
        </p:nvSpPr>
        <p:spPr>
          <a:xfrm rot="1296">
            <a:off x="4787231" y="2856959"/>
            <a:ext cx="7956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title" idx="3"/>
          </p:nvPr>
        </p:nvSpPr>
        <p:spPr>
          <a:xfrm>
            <a:off x="872305" y="2857409"/>
            <a:ext cx="79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03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 idx="4"/>
          </p:nvPr>
        </p:nvSpPr>
        <p:spPr>
          <a:xfrm>
            <a:off x="2148600" y="2828387"/>
            <a:ext cx="1964851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INSTALLATION</a:t>
            </a:r>
            <a:endParaRPr lang="vi-VN" b="0"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title" idx="6"/>
          </p:nvPr>
        </p:nvSpPr>
        <p:spPr>
          <a:xfrm>
            <a:off x="6100405" y="2826287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DEMO</a:t>
            </a:r>
            <a:endParaRPr lang="vi-VN" b="0" dirty="0"/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 idx="8"/>
          </p:nvPr>
        </p:nvSpPr>
        <p:spPr>
          <a:xfrm>
            <a:off x="5900516" y="1766409"/>
            <a:ext cx="2160231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METHODOLOGY</a:t>
            </a:r>
            <a:endParaRPr lang="vi-VN" b="0"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title" idx="13"/>
          </p:nvPr>
        </p:nvSpPr>
        <p:spPr>
          <a:xfrm rot="1296">
            <a:off x="4759405" y="1744886"/>
            <a:ext cx="7956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02</a:t>
            </a: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14"/>
          </p:nvPr>
        </p:nvSpPr>
        <p:spPr>
          <a:xfrm rot="1302">
            <a:off x="846124" y="1744744"/>
            <a:ext cx="792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6712243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" name="Google Shape;546;p36">
            <a:extLst>
              <a:ext uri="{FF2B5EF4-FFF2-40B4-BE49-F238E27FC236}">
                <a16:creationId xmlns:a16="http://schemas.microsoft.com/office/drawing/2014/main" id="{726509E0-D1CF-9BA5-73A4-FA7ED100381B}"/>
              </a:ext>
            </a:extLst>
          </p:cNvPr>
          <p:cNvGrpSpPr/>
          <p:nvPr/>
        </p:nvGrpSpPr>
        <p:grpSpPr>
          <a:xfrm>
            <a:off x="1985924" y="3897004"/>
            <a:ext cx="2392050" cy="586550"/>
            <a:chOff x="5489850" y="1719050"/>
            <a:chExt cx="2392050" cy="586550"/>
          </a:xfrm>
        </p:grpSpPr>
        <p:sp>
          <p:nvSpPr>
            <p:cNvPr id="11" name="Google Shape;547;p36">
              <a:extLst>
                <a:ext uri="{FF2B5EF4-FFF2-40B4-BE49-F238E27FC236}">
                  <a16:creationId xmlns:a16="http://schemas.microsoft.com/office/drawing/2014/main" id="{A4E49EA7-3668-887D-BFCC-D004436DC6BE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8;p36">
              <a:extLst>
                <a:ext uri="{FF2B5EF4-FFF2-40B4-BE49-F238E27FC236}">
                  <a16:creationId xmlns:a16="http://schemas.microsoft.com/office/drawing/2014/main" id="{7C3482D8-189B-3D25-4547-0A59BBADBDA0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49;p36">
            <a:extLst>
              <a:ext uri="{FF2B5EF4-FFF2-40B4-BE49-F238E27FC236}">
                <a16:creationId xmlns:a16="http://schemas.microsoft.com/office/drawing/2014/main" id="{745E6C93-A0C6-752E-F8FC-FB3F5727682F}"/>
              </a:ext>
            </a:extLst>
          </p:cNvPr>
          <p:cNvGrpSpPr/>
          <p:nvPr/>
        </p:nvGrpSpPr>
        <p:grpSpPr>
          <a:xfrm>
            <a:off x="5854624" y="3897004"/>
            <a:ext cx="2392050" cy="586550"/>
            <a:chOff x="5489850" y="1719050"/>
            <a:chExt cx="2392050" cy="586550"/>
          </a:xfrm>
        </p:grpSpPr>
        <p:sp>
          <p:nvSpPr>
            <p:cNvPr id="14" name="Google Shape;550;p36">
              <a:extLst>
                <a:ext uri="{FF2B5EF4-FFF2-40B4-BE49-F238E27FC236}">
                  <a16:creationId xmlns:a16="http://schemas.microsoft.com/office/drawing/2014/main" id="{05638BC7-3AF5-5D97-2E62-D91FA4597645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1;p36">
              <a:extLst>
                <a:ext uri="{FF2B5EF4-FFF2-40B4-BE49-F238E27FC236}">
                  <a16:creationId xmlns:a16="http://schemas.microsoft.com/office/drawing/2014/main" id="{35EB65DA-B783-6139-94FE-AC9B9AE73496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558;p36">
            <a:extLst>
              <a:ext uri="{FF2B5EF4-FFF2-40B4-BE49-F238E27FC236}">
                <a16:creationId xmlns:a16="http://schemas.microsoft.com/office/drawing/2014/main" id="{3A508599-B6DC-CB7C-2F0A-A50EAE75819A}"/>
              </a:ext>
            </a:extLst>
          </p:cNvPr>
          <p:cNvSpPr/>
          <p:nvPr/>
        </p:nvSpPr>
        <p:spPr>
          <a:xfrm>
            <a:off x="4698324" y="3895967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60;p36">
            <a:extLst>
              <a:ext uri="{FF2B5EF4-FFF2-40B4-BE49-F238E27FC236}">
                <a16:creationId xmlns:a16="http://schemas.microsoft.com/office/drawing/2014/main" id="{880A5669-5AFB-7CDD-E3E4-B37A970489A5}"/>
              </a:ext>
            </a:extLst>
          </p:cNvPr>
          <p:cNvSpPr/>
          <p:nvPr/>
        </p:nvSpPr>
        <p:spPr>
          <a:xfrm>
            <a:off x="799674" y="3895979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64;p36">
            <a:extLst>
              <a:ext uri="{FF2B5EF4-FFF2-40B4-BE49-F238E27FC236}">
                <a16:creationId xmlns:a16="http://schemas.microsoft.com/office/drawing/2014/main" id="{F56BF4F4-A4E5-1859-6130-8836C4831D91}"/>
              </a:ext>
            </a:extLst>
          </p:cNvPr>
          <p:cNvSpPr txBox="1">
            <a:spLocks/>
          </p:cNvSpPr>
          <p:nvPr/>
        </p:nvSpPr>
        <p:spPr>
          <a:xfrm rot="1296">
            <a:off x="4787231" y="4018751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vi-VN"/>
              <a:t>06</a:t>
            </a:r>
            <a:endParaRPr lang="en"/>
          </a:p>
        </p:txBody>
      </p:sp>
      <p:sp>
        <p:nvSpPr>
          <p:cNvPr id="19" name="Google Shape;565;p36">
            <a:extLst>
              <a:ext uri="{FF2B5EF4-FFF2-40B4-BE49-F238E27FC236}">
                <a16:creationId xmlns:a16="http://schemas.microsoft.com/office/drawing/2014/main" id="{A26AF98D-C3B9-1A26-16C2-1C9F2C2AECC6}"/>
              </a:ext>
            </a:extLst>
          </p:cNvPr>
          <p:cNvSpPr txBox="1">
            <a:spLocks/>
          </p:cNvSpPr>
          <p:nvPr/>
        </p:nvSpPr>
        <p:spPr>
          <a:xfrm>
            <a:off x="872305" y="4019201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vi-VN"/>
              <a:t>05</a:t>
            </a:r>
          </a:p>
        </p:txBody>
      </p:sp>
      <p:sp>
        <p:nvSpPr>
          <p:cNvPr id="20" name="Google Shape;566;p36">
            <a:extLst>
              <a:ext uri="{FF2B5EF4-FFF2-40B4-BE49-F238E27FC236}">
                <a16:creationId xmlns:a16="http://schemas.microsoft.com/office/drawing/2014/main" id="{AAB48B50-9AC1-3B5E-0B4B-4BB8D0167743}"/>
              </a:ext>
            </a:extLst>
          </p:cNvPr>
          <p:cNvSpPr txBox="1">
            <a:spLocks/>
          </p:cNvSpPr>
          <p:nvPr/>
        </p:nvSpPr>
        <p:spPr>
          <a:xfrm>
            <a:off x="1888738" y="3990179"/>
            <a:ext cx="253315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vi-VN" sz="1600" dirty="0"/>
              <a:t>ACKNOWLEDGEMENTS</a:t>
            </a:r>
            <a:endParaRPr lang="en-US" sz="1600" dirty="0"/>
          </a:p>
        </p:txBody>
      </p:sp>
      <p:sp>
        <p:nvSpPr>
          <p:cNvPr id="21" name="Google Shape;568;p36">
            <a:extLst>
              <a:ext uri="{FF2B5EF4-FFF2-40B4-BE49-F238E27FC236}">
                <a16:creationId xmlns:a16="http://schemas.microsoft.com/office/drawing/2014/main" id="{8D6A73A8-5BB4-0FF1-5A51-544529D36FD8}"/>
              </a:ext>
            </a:extLst>
          </p:cNvPr>
          <p:cNvSpPr txBox="1">
            <a:spLocks/>
          </p:cNvSpPr>
          <p:nvPr/>
        </p:nvSpPr>
        <p:spPr>
          <a:xfrm>
            <a:off x="5854599" y="4049039"/>
            <a:ext cx="2304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2400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7" y="2249600"/>
            <a:ext cx="298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  <a:endParaRPr sz="2800" dirty="0"/>
          </a:p>
        </p:txBody>
      </p:sp>
      <p:sp>
        <p:nvSpPr>
          <p:cNvPr id="586" name="Google Shape;586;p37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281612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1794600" y="1343937"/>
            <a:ext cx="5554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vi-VN" dirty="0"/>
              <a:t>PURPOSE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805700" y="2545310"/>
            <a:ext cx="5789916" cy="131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Create a game that is redesigned to entertain and educate players.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Practicing OOP techniques in the Theory class.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Go through the process of game management and code refining.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4E6EB"/>
                </a:solidFill>
                <a:latin typeface="Segoe UI Historic" panose="020B0502040204020203" pitchFamily="34" charset="0"/>
              </a:rPr>
              <a:t>Evaluate the ability to build more features on top of the basic code.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Tx/>
              <a:buChar char="-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9"/>
          <p:cNvGrpSpPr/>
          <p:nvPr/>
        </p:nvGrpSpPr>
        <p:grpSpPr>
          <a:xfrm>
            <a:off x="4479145" y="3232335"/>
            <a:ext cx="1598600" cy="581650"/>
            <a:chOff x="3611875" y="3231000"/>
            <a:chExt cx="1598600" cy="581650"/>
          </a:xfrm>
        </p:grpSpPr>
        <p:sp>
          <p:nvSpPr>
            <p:cNvPr id="619" name="Google Shape;619;p39"/>
            <p:cNvSpPr/>
            <p:nvPr/>
          </p:nvSpPr>
          <p:spPr>
            <a:xfrm>
              <a:off x="3661275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11875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1069850" y="3232350"/>
            <a:ext cx="1598600" cy="581650"/>
            <a:chOff x="1069850" y="3231000"/>
            <a:chExt cx="1598600" cy="581650"/>
          </a:xfrm>
        </p:grpSpPr>
        <p:sp>
          <p:nvSpPr>
            <p:cNvPr id="622" name="Google Shape;622;p39"/>
            <p:cNvSpPr/>
            <p:nvPr/>
          </p:nvSpPr>
          <p:spPr>
            <a:xfrm>
              <a:off x="111925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6985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2737480" y="1533525"/>
            <a:ext cx="1598600" cy="581650"/>
            <a:chOff x="2363750" y="1532175"/>
            <a:chExt cx="1598600" cy="581650"/>
          </a:xfrm>
        </p:grpSpPr>
        <p:sp>
          <p:nvSpPr>
            <p:cNvPr id="625" name="Google Shape;625;p39"/>
            <p:cNvSpPr/>
            <p:nvPr/>
          </p:nvSpPr>
          <p:spPr>
            <a:xfrm>
              <a:off x="241315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36375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6174163" y="1533537"/>
            <a:ext cx="1598600" cy="581650"/>
            <a:chOff x="4882900" y="1532175"/>
            <a:chExt cx="1598600" cy="581650"/>
          </a:xfrm>
        </p:grpSpPr>
        <p:sp>
          <p:nvSpPr>
            <p:cNvPr id="628" name="Google Shape;628;p39"/>
            <p:cNvSpPr/>
            <p:nvPr/>
          </p:nvSpPr>
          <p:spPr>
            <a:xfrm>
              <a:off x="493230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88290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USAGE</a:t>
            </a:r>
            <a:r>
              <a:rPr lang="en" dirty="0"/>
              <a:t> </a:t>
            </a:r>
            <a:r>
              <a:rPr lang="en-US" dirty="0">
                <a:solidFill>
                  <a:schemeClr val="lt1"/>
                </a:solidFill>
              </a:rPr>
              <a:t>tools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1162250" y="3232350"/>
            <a:ext cx="1364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Git</a:t>
            </a:r>
            <a:r>
              <a:rPr lang="en-US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h</a:t>
            </a:r>
            <a:r>
              <a:rPr lang="vi-VN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ub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1163150" y="3760044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Managing  project </a:t>
            </a:r>
            <a:endParaRPr lang="en" dirty="0">
              <a:solidFill>
                <a:srgbClr val="FFFFFF"/>
              </a:solidFill>
              <a:latin typeface="Cabin"/>
              <a:ea typeface="Cabin"/>
              <a:cs typeface="Cabin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2830780" y="1534875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IntelliJ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2830780" y="2063862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code the game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4572445" y="3232335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err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Notion</a:t>
            </a:r>
            <a:endParaRPr sz="20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6" name="Google Shape;636;p39"/>
          <p:cNvSpPr txBox="1"/>
          <p:nvPr/>
        </p:nvSpPr>
        <p:spPr>
          <a:xfrm>
            <a:off x="4572000" y="3760044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en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Managing  tasks</a:t>
            </a:r>
            <a:endParaRPr lang="en" dirty="0">
              <a:solidFill>
                <a:schemeClr val="dk1"/>
              </a:solidFill>
              <a:latin typeface="Cabin"/>
              <a:ea typeface="Cabin"/>
              <a:cs typeface="Cabin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6267459" y="1534887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UML</a:t>
            </a:r>
            <a:endParaRPr sz="20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8" name="Google Shape;638;p39"/>
          <p:cNvSpPr txBox="1"/>
          <p:nvPr/>
        </p:nvSpPr>
        <p:spPr>
          <a:xfrm>
            <a:off x="6267459" y="2063862"/>
            <a:ext cx="1505304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vi-VN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Drawing UML diagram by 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Visual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Paradim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Online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39" name="Google Shape;639;p39"/>
          <p:cNvCxnSpPr/>
          <p:nvPr/>
        </p:nvCxnSpPr>
        <p:spPr>
          <a:xfrm>
            <a:off x="718801" y="3010950"/>
            <a:ext cx="7539300" cy="1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42" name="Google Shape;642;p39"/>
          <p:cNvCxnSpPr>
            <a:stCxn id="631" idx="0"/>
          </p:cNvCxnSpPr>
          <p:nvPr/>
        </p:nvCxnSpPr>
        <p:spPr>
          <a:xfrm rot="10800000">
            <a:off x="1844450" y="3021450"/>
            <a:ext cx="0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9"/>
          <p:cNvCxnSpPr>
            <a:stCxn id="635" idx="0"/>
          </p:cNvCxnSpPr>
          <p:nvPr/>
        </p:nvCxnSpPr>
        <p:spPr>
          <a:xfrm rot="10800000">
            <a:off x="5253745" y="3021435"/>
            <a:ext cx="0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9"/>
          <p:cNvCxnSpPr>
            <a:cxnSpLocks/>
            <a:stCxn id="638" idx="2"/>
          </p:cNvCxnSpPr>
          <p:nvPr/>
        </p:nvCxnSpPr>
        <p:spPr>
          <a:xfrm flipH="1">
            <a:off x="6948759" y="2823462"/>
            <a:ext cx="71352" cy="2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9"/>
          <p:cNvCxnSpPr>
            <a:stCxn id="634" idx="2"/>
          </p:cNvCxnSpPr>
          <p:nvPr/>
        </p:nvCxnSpPr>
        <p:spPr>
          <a:xfrm>
            <a:off x="3512080" y="2823462"/>
            <a:ext cx="0" cy="2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1F2A26E-077C-0ACB-43B6-06BFD3FC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90" y="2026419"/>
            <a:ext cx="669519" cy="6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3BD13F8-595E-7F83-449B-275DE79D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77" y="3210684"/>
            <a:ext cx="669519" cy="6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CDE3A1D1-F69D-F03E-D732-757423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88" y="2039139"/>
            <a:ext cx="630040" cy="65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18012222-11EF-95AB-F213-B5BF2D6D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21" y="2625553"/>
            <a:ext cx="1735575" cy="17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02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846403" y="2249600"/>
            <a:ext cx="31230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METHODOLOGY</a:t>
            </a:r>
            <a:endParaRPr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FF42B-43C0-F512-1F27-9F379EF57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6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40"/>
          <p:cNvGrpSpPr/>
          <p:nvPr/>
        </p:nvGrpSpPr>
        <p:grpSpPr>
          <a:xfrm>
            <a:off x="3403721" y="1769542"/>
            <a:ext cx="2340796" cy="2404771"/>
            <a:chOff x="3403819" y="1976409"/>
            <a:chExt cx="2336357" cy="1991364"/>
          </a:xfrm>
        </p:grpSpPr>
        <p:sp>
          <p:nvSpPr>
            <p:cNvPr id="653" name="Google Shape;653;p40"/>
            <p:cNvSpPr/>
            <p:nvPr/>
          </p:nvSpPr>
          <p:spPr>
            <a:xfrm>
              <a:off x="3568340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4122743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414358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403819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40"/>
          <p:cNvGrpSpPr/>
          <p:nvPr/>
        </p:nvGrpSpPr>
        <p:grpSpPr>
          <a:xfrm>
            <a:off x="789735" y="1767415"/>
            <a:ext cx="2336358" cy="2409017"/>
            <a:chOff x="4122750" y="1608600"/>
            <a:chExt cx="3139000" cy="2675497"/>
          </a:xfrm>
        </p:grpSpPr>
        <p:sp>
          <p:nvSpPr>
            <p:cNvPr id="658" name="Google Shape;658;p40"/>
            <p:cNvSpPr/>
            <p:nvPr/>
          </p:nvSpPr>
          <p:spPr>
            <a:xfrm>
              <a:off x="4343792" y="191604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088657" y="161804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4136910" y="162015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4122750" y="160860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0"/>
          <p:cNvGrpSpPr/>
          <p:nvPr/>
        </p:nvGrpSpPr>
        <p:grpSpPr>
          <a:xfrm>
            <a:off x="6017733" y="1769555"/>
            <a:ext cx="2340796" cy="2404771"/>
            <a:chOff x="6017906" y="1976409"/>
            <a:chExt cx="2336357" cy="1991364"/>
          </a:xfrm>
        </p:grpSpPr>
        <p:sp>
          <p:nvSpPr>
            <p:cNvPr id="663" name="Google Shape;663;p40"/>
            <p:cNvSpPr/>
            <p:nvPr/>
          </p:nvSpPr>
          <p:spPr>
            <a:xfrm>
              <a:off x="6182428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736831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028446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017906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 </a:t>
            </a:r>
            <a:r>
              <a:rPr lang="en-US" dirty="0">
                <a:solidFill>
                  <a:schemeClr val="lt1"/>
                </a:solidFill>
              </a:rPr>
              <a:t>DESIGN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8" name="Google Shape;668;p40"/>
          <p:cNvSpPr txBox="1">
            <a:spLocks noGrp="1"/>
          </p:cNvSpPr>
          <p:nvPr>
            <p:ph type="title" idx="2"/>
          </p:nvPr>
        </p:nvSpPr>
        <p:spPr>
          <a:xfrm>
            <a:off x="1313958" y="1702933"/>
            <a:ext cx="1931369" cy="229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/>
              <a:t>1</a:t>
            </a:r>
            <a:endParaRPr sz="1400" dirty="0"/>
          </a:p>
        </p:txBody>
      </p:sp>
      <p:sp>
        <p:nvSpPr>
          <p:cNvPr id="670" name="Google Shape;670;p40"/>
          <p:cNvSpPr txBox="1">
            <a:spLocks noGrp="1"/>
          </p:cNvSpPr>
          <p:nvPr>
            <p:ph type="title" idx="3"/>
          </p:nvPr>
        </p:nvSpPr>
        <p:spPr>
          <a:xfrm>
            <a:off x="3952450" y="1546010"/>
            <a:ext cx="195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2</a:t>
            </a:r>
            <a:endParaRPr dirty="0"/>
          </a:p>
        </p:txBody>
      </p:sp>
      <p:sp>
        <p:nvSpPr>
          <p:cNvPr id="672" name="Google Shape;672;p40"/>
          <p:cNvSpPr txBox="1">
            <a:spLocks noGrp="1"/>
          </p:cNvSpPr>
          <p:nvPr>
            <p:ph type="title" idx="5"/>
          </p:nvPr>
        </p:nvSpPr>
        <p:spPr>
          <a:xfrm>
            <a:off x="6603709" y="1533525"/>
            <a:ext cx="195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3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E0C0E-666A-A0BC-62E5-AA26F75A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78" y="1851028"/>
            <a:ext cx="498345" cy="7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C70655BB-AB92-2A4A-562C-A7D2D14D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68" y="2083513"/>
            <a:ext cx="1321284" cy="18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xt&#10;&#10;Description automatically generated">
            <a:extLst>
              <a:ext uri="{FF2B5EF4-FFF2-40B4-BE49-F238E27FC236}">
                <a16:creationId xmlns:a16="http://schemas.microsoft.com/office/drawing/2014/main" id="{70EAEC77-7082-2D22-CCA9-663BB0305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2" y="2910991"/>
            <a:ext cx="887405" cy="5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8F23978-9B9E-89B2-3627-9E1F5D5D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8" y="2224791"/>
            <a:ext cx="923926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32B656F7-2138-1D13-A869-98B01E74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271" y="2035357"/>
            <a:ext cx="1956900" cy="1956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41152B5-70DC-CC82-AD4C-682863FD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53" y="191044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con&#10;&#10;Description automatically generated">
            <a:extLst>
              <a:ext uri="{FF2B5EF4-FFF2-40B4-BE49-F238E27FC236}">
                <a16:creationId xmlns:a16="http://schemas.microsoft.com/office/drawing/2014/main" id="{C8E055BE-2C6E-91AD-35B7-7431D37E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34" y="3236853"/>
            <a:ext cx="714682" cy="71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Char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4C151FA6DCEC4D9190FFBE15337538" ma:contentTypeVersion="10" ma:contentTypeDescription="Create a new document." ma:contentTypeScope="" ma:versionID="2964c0640ba012a2671f9eac08cbc2ed">
  <xsd:schema xmlns:xsd="http://www.w3.org/2001/XMLSchema" xmlns:xs="http://www.w3.org/2001/XMLSchema" xmlns:p="http://schemas.microsoft.com/office/2006/metadata/properties" xmlns:ns2="04fc877f-3716-409b-b3da-b039c5846219" xmlns:ns3="cff0f2a3-dc8c-4190-b275-98d24078551d" targetNamespace="http://schemas.microsoft.com/office/2006/metadata/properties" ma:root="true" ma:fieldsID="a505f99c81a745a2e0472a41a10e9c36" ns2:_="" ns3:_="">
    <xsd:import namespace="04fc877f-3716-409b-b3da-b039c5846219"/>
    <xsd:import namespace="cff0f2a3-dc8c-4190-b275-98d240785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c877f-3716-409b-b3da-b039c58462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9e843ba-a953-499c-ac66-cd1f7cdc69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0f2a3-dc8c-4190-b275-98d24078551d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4ea79ef8-351c-416a-8ece-4e880684ca06}" ma:internalName="TaxCatchAll" ma:showField="CatchAllData" ma:web="cff0f2a3-dc8c-4190-b275-98d2407855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f0f2a3-dc8c-4190-b275-98d24078551d" xsi:nil="true"/>
    <lcf76f155ced4ddcb4097134ff3c332f xmlns="04fc877f-3716-409b-b3da-b039c584621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AD7CA-F01E-49E6-B48F-54AAA252D75F}">
  <ds:schemaRefs>
    <ds:schemaRef ds:uri="04fc877f-3716-409b-b3da-b039c5846219"/>
    <ds:schemaRef ds:uri="cff0f2a3-dc8c-4190-b275-98d2407855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F7053D-E88E-44B0-BFEC-030064327626}">
  <ds:schemaRefs>
    <ds:schemaRef ds:uri="04fc877f-3716-409b-b3da-b039c5846219"/>
    <ds:schemaRef ds:uri="cff0f2a3-dc8c-4190-b275-98d24078551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C00DFB8-4553-4FB7-99EB-6F5177FA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599</Words>
  <Application>Microsoft Office PowerPoint</Application>
  <PresentationFormat>On-screen Show (16:9)</PresentationFormat>
  <Paragraphs>114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Wingdings</vt:lpstr>
      <vt:lpstr>Cabin</vt:lpstr>
      <vt:lpstr>Segoe UI Historic</vt:lpstr>
      <vt:lpstr>Epilogue</vt:lpstr>
      <vt:lpstr>Software Development Agency by Slidesgo</vt:lpstr>
      <vt:lpstr>SATURDAY DECEMBER 31ST 2022</vt:lpstr>
      <vt:lpstr>Object-Oriented Programming Monopoly Universe</vt:lpstr>
      <vt:lpstr>TEAM MEMBER</vt:lpstr>
      <vt:lpstr>INTRODUCTION</vt:lpstr>
      <vt:lpstr>01</vt:lpstr>
      <vt:lpstr>PURPOSE</vt:lpstr>
      <vt:lpstr>USAGE tools</vt:lpstr>
      <vt:lpstr>02</vt:lpstr>
      <vt:lpstr>The DESIGN</vt:lpstr>
      <vt:lpstr>The DESIGN</vt:lpstr>
      <vt:lpstr>The RULES</vt:lpstr>
      <vt:lpstr>The RULES</vt:lpstr>
      <vt:lpstr>The RULES</vt:lpstr>
      <vt:lpstr>UML diagram (FULL AT GITHUB)</vt:lpstr>
      <vt:lpstr>UML diagram (FULL AT GITHUB)</vt:lpstr>
      <vt:lpstr>CARD</vt:lpstr>
      <vt:lpstr>PLANET</vt:lpstr>
      <vt:lpstr>PLAYER</vt:lpstr>
      <vt:lpstr>MAIN</vt:lpstr>
      <vt:lpstr>03</vt:lpstr>
      <vt:lpstr>04</vt:lpstr>
      <vt:lpstr>05</vt:lpstr>
      <vt:lpstr>SINCEREST thanks to</vt:lpstr>
      <vt:lpstr>06</vt:lpstr>
      <vt:lpstr>Future ROADMAP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Monopoly</dc:title>
  <cp:lastModifiedBy>Nguyen Quang Dieu</cp:lastModifiedBy>
  <cp:revision>2</cp:revision>
  <dcterms:modified xsi:type="dcterms:W3CDTF">2022-12-30T20:15:30Z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0x010100794C151FA6DCEC4D9190FFBE15337538</vt:lpwstr>
  </property>
  <property fmtid="{D5CDD505-2E9C-101B-9397-08002B2CF9AE}" pid="3" name="MediaServiceImageTags">
    <vt:lpwstr/>
  </property>
</Properties>
</file>